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0"/>
  </p:notesMasterIdLst>
  <p:sldIdLst>
    <p:sldId id="256" r:id="rId3"/>
    <p:sldId id="257" r:id="rId4"/>
    <p:sldId id="258" r:id="rId5"/>
    <p:sldId id="259" r:id="rId6"/>
    <p:sldId id="260" r:id="rId7"/>
    <p:sldId id="261" r:id="rId8"/>
    <p:sldId id="262" r:id="rId9"/>
    <p:sldId id="302" r:id="rId10"/>
    <p:sldId id="263" r:id="rId11"/>
    <p:sldId id="264" r:id="rId12"/>
    <p:sldId id="267" r:id="rId13"/>
    <p:sldId id="272" r:id="rId14"/>
    <p:sldId id="268" r:id="rId15"/>
    <p:sldId id="269" r:id="rId16"/>
    <p:sldId id="265" r:id="rId17"/>
    <p:sldId id="266" r:id="rId18"/>
    <p:sldId id="270" r:id="rId19"/>
    <p:sldId id="271" r:id="rId20"/>
    <p:sldId id="274" r:id="rId21"/>
    <p:sldId id="275" r:id="rId22"/>
    <p:sldId id="273"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9144000" cy="5143500" type="screen16x9"/>
  <p:notesSz cx="6858000" cy="9144000"/>
  <p:embeddedFontLst>
    <p:embeddedFont>
      <p:font typeface="Amatic SC" panose="00000500000000000000" pitchFamily="2" charset="-79"/>
      <p:regular r:id="rId51"/>
      <p:bold r:id="rId52"/>
    </p:embeddedFont>
    <p:embeddedFont>
      <p:font typeface="Bahiana" panose="020B0604020202020204" charset="0"/>
      <p:regular r:id="rId53"/>
    </p:embeddedFont>
    <p:embeddedFont>
      <p:font typeface="Calibri" panose="020F0502020204030204" pitchFamily="34" charset="0"/>
      <p:regular r:id="rId54"/>
      <p:bold r:id="rId55"/>
      <p:italic r:id="rId56"/>
      <p:boldItalic r:id="rId57"/>
    </p:embeddedFont>
    <p:embeddedFont>
      <p:font typeface="Commissioner" panose="020B0604020202020204" charset="0"/>
      <p:regular r:id="rId58"/>
      <p:bold r:id="rId59"/>
    </p:embeddedFont>
    <p:embeddedFont>
      <p:font typeface="Commissioner Medium" charset="0"/>
      <p:regular r:id="rId60"/>
      <p:bold r:id="rId61"/>
    </p:embeddedFont>
    <p:embeddedFont>
      <p:font typeface="Commissioner SemiBold" charset="0"/>
      <p:regular r:id="rId62"/>
      <p:bold r:id="rId63"/>
    </p:embeddedFont>
    <p:embeddedFont>
      <p:font typeface="Josefin Sans" pitchFamily="2" charset="0"/>
      <p:regular r:id="rId64"/>
      <p:bold r:id="rId65"/>
    </p:embeddedFont>
    <p:embeddedFont>
      <p:font typeface="Merriweather Sans" pitchFamily="2"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
      <p:font typeface="Open Sans SemiBold" panose="020B0706030804020204" pitchFamily="34" charset="0"/>
      <p:regular r:id="rId74"/>
      <p:bold r:id="rId75"/>
      <p:italic r:id="rId76"/>
      <p:boldItalic r:id="rId77"/>
    </p:embeddedFont>
    <p:embeddedFont>
      <p:font typeface="Proxima Nova" panose="020B0604020202020204" charset="0"/>
      <p:regular r:id="rId78"/>
      <p:bold r:id="rId79"/>
      <p:italic r:id="rId80"/>
      <p:boldItalic r:id="rId81"/>
    </p:embeddedFont>
    <p:embeddedFont>
      <p:font typeface="Proxima Nova Semibold" panose="020B0604020202020204" charset="0"/>
      <p:regular r:id="rId82"/>
      <p:bold r:id="rId83"/>
      <p:boldItalic r:id="rId84"/>
    </p:embeddedFont>
    <p:embeddedFont>
      <p:font typeface="Roboto" panose="02000000000000000000" pitchFamily="2" charset="0"/>
      <p:regular r:id="rId85"/>
      <p:bold r:id="rId86"/>
      <p:italic r:id="rId87"/>
      <p:boldItalic r:id="rId88"/>
    </p:embeddedFont>
    <p:embeddedFont>
      <p:font typeface="Roboto Medium" panose="02000000000000000000" pitchFamily="2" charset="0"/>
      <p:regular r:id="rId89"/>
      <p:bold r:id="rId90"/>
      <p:italic r:id="rId91"/>
      <p:boldItalic r:id="rId92"/>
    </p:embeddedFont>
    <p:embeddedFont>
      <p:font typeface="Syne" panose="020B0604020202020204" charset="0"/>
      <p:regular r:id="rId93"/>
      <p:bold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851D1B-1ABE-4726-8C80-705B21DF035B}">
  <a:tblStyle styleId="{15851D1B-1ABE-4726-8C80-705B21DF03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openxmlformats.org/officeDocument/2006/relationships/font" Target="fonts/font3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90" Type="http://schemas.openxmlformats.org/officeDocument/2006/relationships/font" Target="fonts/font40.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4.fntdata"/><Relationship Id="rId69" Type="http://schemas.openxmlformats.org/officeDocument/2006/relationships/font" Target="fonts/font19.fntdata"/><Relationship Id="rId80" Type="http://schemas.openxmlformats.org/officeDocument/2006/relationships/font" Target="fonts/font30.fntdata"/><Relationship Id="rId85" Type="http://schemas.openxmlformats.org/officeDocument/2006/relationships/font" Target="fonts/font3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font" Target="fonts/font38.fntdata"/><Relationship Id="rId91" Type="http://schemas.openxmlformats.org/officeDocument/2006/relationships/font" Target="fonts/font4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font" Target="fonts/font36.fntdata"/><Relationship Id="rId94" Type="http://schemas.openxmlformats.org/officeDocument/2006/relationships/font" Target="fonts/font4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1.fntdata"/><Relationship Id="rId92" Type="http://schemas.openxmlformats.org/officeDocument/2006/relationships/font" Target="fonts/font4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 Id="rId87" Type="http://schemas.openxmlformats.org/officeDocument/2006/relationships/font" Target="fonts/font37.fntdata"/><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6.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93" Type="http://schemas.openxmlformats.org/officeDocument/2006/relationships/font" Target="fonts/font43.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e069261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e069261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84e31543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84e31543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c84e315439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c84e315439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c84e315439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c84e315439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84e31543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84e31543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c84e315439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c84e315439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84e315439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84e315439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c84e315439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c84e31543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84e315439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84e315439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84e315439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84e315439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c84e3154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c84e3154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84e3154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84e3154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c84e315439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c84e315439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c84e31543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c84e31543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84e31543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84e31543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c84e315439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c84e315439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62dc5e31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62dc5e31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c84e315439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c84e31543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c894a6fa0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c894a6fa0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c62dc5e31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c62dc5e31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c84e315439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c84e31543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c84e315439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c84e315439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62dc5e3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62dc5e3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4e315439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4e31543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c84e315439_0_8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c84e315439_0_8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c84e315439_0_8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c84e315439_0_8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c84e315439_0_8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c84e315439_0_8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c84e315439_0_8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c84e315439_0_8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c84e315439_0_8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c84e315439_0_8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c84e315439_0_11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0" name="Google Shape;4400;gc84e315439_0_1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7"/>
        <p:cNvGrpSpPr/>
        <p:nvPr/>
      </p:nvGrpSpPr>
      <p:grpSpPr>
        <a:xfrm>
          <a:off x="0" y="0"/>
          <a:ext cx="0" cy="0"/>
          <a:chOff x="0" y="0"/>
          <a:chExt cx="0" cy="0"/>
        </a:xfrm>
      </p:grpSpPr>
      <p:sp>
        <p:nvSpPr>
          <p:cNvPr id="4818" name="Google Shape;4818;gc84e315439_0_1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9" name="Google Shape;4819;gc84e315439_0_1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7"/>
        <p:cNvGrpSpPr/>
        <p:nvPr/>
      </p:nvGrpSpPr>
      <p:grpSpPr>
        <a:xfrm>
          <a:off x="0" y="0"/>
          <a:ext cx="0" cy="0"/>
          <a:chOff x="0" y="0"/>
          <a:chExt cx="0" cy="0"/>
        </a:xfrm>
      </p:grpSpPr>
      <p:sp>
        <p:nvSpPr>
          <p:cNvPr id="4988" name="Google Shape;4988;gc84e315439_0_11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9" name="Google Shape;4989;gc84e315439_0_1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2"/>
        <p:cNvGrpSpPr/>
        <p:nvPr/>
      </p:nvGrpSpPr>
      <p:grpSpPr>
        <a:xfrm>
          <a:off x="0" y="0"/>
          <a:ext cx="0" cy="0"/>
          <a:chOff x="0" y="0"/>
          <a:chExt cx="0" cy="0"/>
        </a:xfrm>
      </p:grpSpPr>
      <p:sp>
        <p:nvSpPr>
          <p:cNvPr id="5393" name="Google Shape;5393;gc84e315439_0_12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4" name="Google Shape;5394;gc84e315439_0_12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84e3154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c84e3154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2"/>
        <p:cNvGrpSpPr/>
        <p:nvPr/>
      </p:nvGrpSpPr>
      <p:grpSpPr>
        <a:xfrm>
          <a:off x="0" y="0"/>
          <a:ext cx="0" cy="0"/>
          <a:chOff x="0" y="0"/>
          <a:chExt cx="0" cy="0"/>
        </a:xfrm>
      </p:grpSpPr>
      <p:sp>
        <p:nvSpPr>
          <p:cNvPr id="5773" name="Google Shape;5773;gc84e315439_0_12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4" name="Google Shape;5774;gc84e315439_0_12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6"/>
        <p:cNvGrpSpPr/>
        <p:nvPr/>
      </p:nvGrpSpPr>
      <p:grpSpPr>
        <a:xfrm>
          <a:off x="0" y="0"/>
          <a:ext cx="0" cy="0"/>
          <a:chOff x="0" y="0"/>
          <a:chExt cx="0" cy="0"/>
        </a:xfrm>
      </p:grpSpPr>
      <p:sp>
        <p:nvSpPr>
          <p:cNvPr id="6187" name="Google Shape;6187;gc84e315439_0_13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8" name="Google Shape;6188;gc84e315439_0_13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7"/>
        <p:cNvGrpSpPr/>
        <p:nvPr/>
      </p:nvGrpSpPr>
      <p:grpSpPr>
        <a:xfrm>
          <a:off x="0" y="0"/>
          <a:ext cx="0" cy="0"/>
          <a:chOff x="0" y="0"/>
          <a:chExt cx="0" cy="0"/>
        </a:xfrm>
      </p:grpSpPr>
      <p:sp>
        <p:nvSpPr>
          <p:cNvPr id="6548" name="Google Shape;6548;gc84e315439_0_13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9" name="Google Shape;6549;gc84e315439_0_13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7"/>
        <p:cNvGrpSpPr/>
        <p:nvPr/>
      </p:nvGrpSpPr>
      <p:grpSpPr>
        <a:xfrm>
          <a:off x="0" y="0"/>
          <a:ext cx="0" cy="0"/>
          <a:chOff x="0" y="0"/>
          <a:chExt cx="0" cy="0"/>
        </a:xfrm>
      </p:grpSpPr>
      <p:sp>
        <p:nvSpPr>
          <p:cNvPr id="7058" name="Google Shape;7058;gc84e315439_0_13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9" name="Google Shape;7059;gc84e315439_0_13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7"/>
        <p:cNvGrpSpPr/>
        <p:nvPr/>
      </p:nvGrpSpPr>
      <p:grpSpPr>
        <a:xfrm>
          <a:off x="0" y="0"/>
          <a:ext cx="0" cy="0"/>
          <a:chOff x="0" y="0"/>
          <a:chExt cx="0" cy="0"/>
        </a:xfrm>
      </p:grpSpPr>
      <p:sp>
        <p:nvSpPr>
          <p:cNvPr id="7678" name="Google Shape;7678;gc84e315439_0_14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9" name="Google Shape;7679;gc84e315439_0_14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1"/>
        <p:cNvGrpSpPr/>
        <p:nvPr/>
      </p:nvGrpSpPr>
      <p:grpSpPr>
        <a:xfrm>
          <a:off x="0" y="0"/>
          <a:ext cx="0" cy="0"/>
          <a:chOff x="0" y="0"/>
          <a:chExt cx="0" cy="0"/>
        </a:xfrm>
      </p:grpSpPr>
      <p:sp>
        <p:nvSpPr>
          <p:cNvPr id="8272" name="Google Shape;8272;gc84e315439_0_15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3" name="Google Shape;8273;gc84e315439_0_15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c84e315439_0_15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c84e315439_0_15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7"/>
        <p:cNvGrpSpPr/>
        <p:nvPr/>
      </p:nvGrpSpPr>
      <p:grpSpPr>
        <a:xfrm>
          <a:off x="0" y="0"/>
          <a:ext cx="0" cy="0"/>
          <a:chOff x="0" y="0"/>
          <a:chExt cx="0" cy="0"/>
        </a:xfrm>
      </p:grpSpPr>
      <p:sp>
        <p:nvSpPr>
          <p:cNvPr id="8898" name="Google Shape;8898;gc84e315439_0_15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9" name="Google Shape;8899;gc84e315439_0_15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84e31543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c84e31543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c62dc5e3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c62dc5e3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84e31543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84e31543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84e31543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84e31543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88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84e31543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84e31543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48050" y="1462450"/>
            <a:ext cx="7047900" cy="18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0425" y="3266738"/>
            <a:ext cx="38232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13225" y="1526050"/>
            <a:ext cx="5095200" cy="16443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1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713225" y="3238250"/>
            <a:ext cx="4367700" cy="3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1"/>
          <p:cNvSpPr/>
          <p:nvPr/>
        </p:nvSpPr>
        <p:spPr>
          <a:xfrm>
            <a:off x="365675" y="4189325"/>
            <a:ext cx="3173400" cy="11208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rot="-4647455">
            <a:off x="37268" y="-416256"/>
            <a:ext cx="1233640" cy="1566487"/>
          </a:xfrm>
          <a:prstGeom prst="triangle">
            <a:avLst>
              <a:gd name="adj" fmla="val 387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637025" y="368825"/>
            <a:ext cx="3785400" cy="572700"/>
          </a:xfrm>
          <a:prstGeom prst="rect">
            <a:avLst/>
          </a:prstGeom>
        </p:spPr>
        <p:txBody>
          <a:bodyPr spcFirstLastPara="1" wrap="square" lIns="91425" tIns="91425" rIns="91425" bIns="91425"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63" name="Google Shape;63;p13"/>
          <p:cNvSpPr txBox="1">
            <a:spLocks noGrp="1"/>
          </p:cNvSpPr>
          <p:nvPr>
            <p:ph type="subTitle" idx="1"/>
          </p:nvPr>
        </p:nvSpPr>
        <p:spPr>
          <a:xfrm>
            <a:off x="4601998" y="2004425"/>
            <a:ext cx="27252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64" name="Google Shape;64;p13"/>
          <p:cNvSpPr txBox="1">
            <a:spLocks noGrp="1"/>
          </p:cNvSpPr>
          <p:nvPr>
            <p:ph type="subTitle" idx="2"/>
          </p:nvPr>
        </p:nvSpPr>
        <p:spPr>
          <a:xfrm>
            <a:off x="4721475" y="232353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 name="Google Shape;65;p13"/>
          <p:cNvSpPr txBox="1">
            <a:spLocks noGrp="1"/>
          </p:cNvSpPr>
          <p:nvPr>
            <p:ph type="subTitle" idx="3"/>
          </p:nvPr>
        </p:nvSpPr>
        <p:spPr>
          <a:xfrm>
            <a:off x="1816800" y="2004425"/>
            <a:ext cx="27252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66" name="Google Shape;66;p13"/>
          <p:cNvSpPr txBox="1">
            <a:spLocks noGrp="1"/>
          </p:cNvSpPr>
          <p:nvPr>
            <p:ph type="subTitle" idx="4"/>
          </p:nvPr>
        </p:nvSpPr>
        <p:spPr>
          <a:xfrm>
            <a:off x="1936388" y="232353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7" name="Google Shape;67;p13"/>
          <p:cNvSpPr txBox="1">
            <a:spLocks noGrp="1"/>
          </p:cNvSpPr>
          <p:nvPr>
            <p:ph type="subTitle" idx="5"/>
          </p:nvPr>
        </p:nvSpPr>
        <p:spPr>
          <a:xfrm>
            <a:off x="4601963" y="3722475"/>
            <a:ext cx="27252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2pPr>
            <a:lvl3pPr lvl="2"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3pPr>
            <a:lvl4pPr lvl="3"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4pPr>
            <a:lvl5pPr lvl="4"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5pPr>
            <a:lvl6pPr lvl="5"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6pPr>
            <a:lvl7pPr lvl="6"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7pPr>
            <a:lvl8pPr lvl="7"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8pPr>
            <a:lvl9pPr lvl="8"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9pPr>
          </a:lstStyle>
          <a:p>
            <a:endParaRPr/>
          </a:p>
        </p:txBody>
      </p:sp>
      <p:sp>
        <p:nvSpPr>
          <p:cNvPr id="68" name="Google Shape;68;p13"/>
          <p:cNvSpPr txBox="1">
            <a:spLocks noGrp="1"/>
          </p:cNvSpPr>
          <p:nvPr>
            <p:ph type="subTitle" idx="6"/>
          </p:nvPr>
        </p:nvSpPr>
        <p:spPr>
          <a:xfrm>
            <a:off x="4721475" y="40416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dk2"/>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69" name="Google Shape;69;p13"/>
          <p:cNvSpPr txBox="1">
            <a:spLocks noGrp="1"/>
          </p:cNvSpPr>
          <p:nvPr>
            <p:ph type="subTitle" idx="7"/>
          </p:nvPr>
        </p:nvSpPr>
        <p:spPr>
          <a:xfrm>
            <a:off x="1816800" y="3722475"/>
            <a:ext cx="27252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2pPr>
            <a:lvl3pPr lvl="2"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3pPr>
            <a:lvl4pPr lvl="3"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4pPr>
            <a:lvl5pPr lvl="4"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5pPr>
            <a:lvl6pPr lvl="5"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6pPr>
            <a:lvl7pPr lvl="6"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7pPr>
            <a:lvl8pPr lvl="7"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8pPr>
            <a:lvl9pPr lvl="8" algn="ctr" rtl="0">
              <a:spcBef>
                <a:spcPts val="0"/>
              </a:spcBef>
              <a:spcAft>
                <a:spcPts val="0"/>
              </a:spcAft>
              <a:buClr>
                <a:schemeClr val="lt1"/>
              </a:buClr>
              <a:buSzPts val="2200"/>
              <a:buFont typeface="Bahiana"/>
              <a:buNone/>
              <a:defRPr sz="2200" b="1">
                <a:solidFill>
                  <a:schemeClr val="lt1"/>
                </a:solidFill>
                <a:latin typeface="Bahiana"/>
                <a:ea typeface="Bahiana"/>
                <a:cs typeface="Bahiana"/>
                <a:sym typeface="Bahiana"/>
              </a:defRPr>
            </a:lvl9pPr>
          </a:lstStyle>
          <a:p>
            <a:endParaRPr/>
          </a:p>
        </p:txBody>
      </p:sp>
      <p:sp>
        <p:nvSpPr>
          <p:cNvPr id="70" name="Google Shape;70;p13"/>
          <p:cNvSpPr txBox="1">
            <a:spLocks noGrp="1"/>
          </p:cNvSpPr>
          <p:nvPr>
            <p:ph type="subTitle" idx="8"/>
          </p:nvPr>
        </p:nvSpPr>
        <p:spPr>
          <a:xfrm>
            <a:off x="1936388" y="40416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dk2"/>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71" name="Google Shape;71;p13"/>
          <p:cNvSpPr txBox="1">
            <a:spLocks noGrp="1"/>
          </p:cNvSpPr>
          <p:nvPr>
            <p:ph type="title" idx="9" hasCustomPrompt="1"/>
          </p:nvPr>
        </p:nvSpPr>
        <p:spPr>
          <a:xfrm>
            <a:off x="2621050" y="1306575"/>
            <a:ext cx="11169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Font typeface="Merriweather Sans"/>
              <a:buNone/>
              <a:defRPr sz="5000">
                <a:solidFill>
                  <a:schemeClr val="accent2"/>
                </a:solidFill>
              </a:defRPr>
            </a:lvl1pPr>
            <a:lvl2pPr lvl="1"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2pPr>
            <a:lvl3pPr lvl="2"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3pPr>
            <a:lvl4pPr lvl="3"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4pPr>
            <a:lvl5pPr lvl="4"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5pPr>
            <a:lvl6pPr lvl="5"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6pPr>
            <a:lvl7pPr lvl="6"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7pPr>
            <a:lvl8pPr lvl="7"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8pPr>
            <a:lvl9pPr lvl="8" algn="ctr" rtl="0">
              <a:spcBef>
                <a:spcPts val="0"/>
              </a:spcBef>
              <a:spcAft>
                <a:spcPts val="0"/>
              </a:spcAft>
              <a:buSzPts val="4000"/>
              <a:buFont typeface="Merriweather Sans"/>
              <a:buNone/>
              <a:defRPr sz="4000" b="1">
                <a:latin typeface="Merriweather Sans"/>
                <a:ea typeface="Merriweather Sans"/>
                <a:cs typeface="Merriweather Sans"/>
                <a:sym typeface="Merriweather Sans"/>
              </a:defRPr>
            </a:lvl9pPr>
          </a:lstStyle>
          <a:p>
            <a:r>
              <a:t>xx%</a:t>
            </a:r>
          </a:p>
        </p:txBody>
      </p:sp>
      <p:sp>
        <p:nvSpPr>
          <p:cNvPr id="72" name="Google Shape;72;p13"/>
          <p:cNvSpPr txBox="1">
            <a:spLocks noGrp="1"/>
          </p:cNvSpPr>
          <p:nvPr>
            <p:ph type="title" idx="13" hasCustomPrompt="1"/>
          </p:nvPr>
        </p:nvSpPr>
        <p:spPr>
          <a:xfrm>
            <a:off x="5406100" y="1306575"/>
            <a:ext cx="11169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000"/>
              <a:buFont typeface="Merriweather Sans"/>
              <a:buNone/>
              <a:defRPr sz="5000">
                <a:solidFill>
                  <a:schemeClr val="accent1"/>
                </a:solidFill>
              </a:defRPr>
            </a:lvl1pPr>
            <a:lvl2pPr lvl="1"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2pPr>
            <a:lvl3pPr lvl="2"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3pPr>
            <a:lvl4pPr lvl="3"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4pPr>
            <a:lvl5pPr lvl="4"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5pPr>
            <a:lvl6pPr lvl="5"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6pPr>
            <a:lvl7pPr lvl="6"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7pPr>
            <a:lvl8pPr lvl="7"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8pPr>
            <a:lvl9pPr lvl="8"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9pPr>
          </a:lstStyle>
          <a:p>
            <a:r>
              <a:t>xx%</a:t>
            </a:r>
          </a:p>
        </p:txBody>
      </p:sp>
      <p:sp>
        <p:nvSpPr>
          <p:cNvPr id="73" name="Google Shape;73;p13"/>
          <p:cNvSpPr txBox="1">
            <a:spLocks noGrp="1"/>
          </p:cNvSpPr>
          <p:nvPr>
            <p:ph type="title" idx="14" hasCustomPrompt="1"/>
          </p:nvPr>
        </p:nvSpPr>
        <p:spPr>
          <a:xfrm>
            <a:off x="2621050" y="3022753"/>
            <a:ext cx="11169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000"/>
              <a:buFont typeface="Merriweather Sans"/>
              <a:buNone/>
              <a:defRPr sz="5000">
                <a:solidFill>
                  <a:schemeClr val="accent1"/>
                </a:solidFill>
              </a:defRPr>
            </a:lvl1pPr>
            <a:lvl2pPr lvl="1"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2pPr>
            <a:lvl3pPr lvl="2"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3pPr>
            <a:lvl4pPr lvl="3"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4pPr>
            <a:lvl5pPr lvl="4"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5pPr>
            <a:lvl6pPr lvl="5"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6pPr>
            <a:lvl7pPr lvl="6"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7pPr>
            <a:lvl8pPr lvl="7"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8pPr>
            <a:lvl9pPr lvl="8" algn="ctr" rtl="0">
              <a:spcBef>
                <a:spcPts val="0"/>
              </a:spcBef>
              <a:spcAft>
                <a:spcPts val="0"/>
              </a:spcAft>
              <a:buClr>
                <a:schemeClr val="accent1"/>
              </a:buClr>
              <a:buSzPts val="4000"/>
              <a:buFont typeface="Merriweather Sans"/>
              <a:buNone/>
              <a:defRPr sz="4000" b="1">
                <a:solidFill>
                  <a:schemeClr val="accent1"/>
                </a:solidFill>
                <a:latin typeface="Merriweather Sans"/>
                <a:ea typeface="Merriweather Sans"/>
                <a:cs typeface="Merriweather Sans"/>
                <a:sym typeface="Merriweather Sans"/>
              </a:defRPr>
            </a:lvl9pPr>
          </a:lstStyle>
          <a:p>
            <a:r>
              <a:t>xx%</a:t>
            </a:r>
          </a:p>
        </p:txBody>
      </p:sp>
      <p:sp>
        <p:nvSpPr>
          <p:cNvPr id="74" name="Google Shape;74;p13"/>
          <p:cNvSpPr txBox="1">
            <a:spLocks noGrp="1"/>
          </p:cNvSpPr>
          <p:nvPr>
            <p:ph type="title" idx="15" hasCustomPrompt="1"/>
          </p:nvPr>
        </p:nvSpPr>
        <p:spPr>
          <a:xfrm>
            <a:off x="5406100" y="3022753"/>
            <a:ext cx="11169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Font typeface="Merriweather Sans"/>
              <a:buNone/>
              <a:defRPr sz="5000">
                <a:solidFill>
                  <a:schemeClr val="accent2"/>
                </a:solidFill>
              </a:defRPr>
            </a:lvl1pPr>
            <a:lvl2pPr lvl="1"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2pPr>
            <a:lvl3pPr lvl="2"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3pPr>
            <a:lvl4pPr lvl="3"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4pPr>
            <a:lvl5pPr lvl="4"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5pPr>
            <a:lvl6pPr lvl="5"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6pPr>
            <a:lvl7pPr lvl="6"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7pPr>
            <a:lvl8pPr lvl="7"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8pPr>
            <a:lvl9pPr lvl="8" algn="ctr" rtl="0">
              <a:spcBef>
                <a:spcPts val="0"/>
              </a:spcBef>
              <a:spcAft>
                <a:spcPts val="0"/>
              </a:spcAft>
              <a:buClr>
                <a:schemeClr val="lt1"/>
              </a:buClr>
              <a:buSzPts val="4000"/>
              <a:buFont typeface="Merriweather Sans"/>
              <a:buNone/>
              <a:defRPr sz="4000" b="1">
                <a:solidFill>
                  <a:schemeClr val="lt1"/>
                </a:solidFill>
                <a:latin typeface="Merriweather Sans"/>
                <a:ea typeface="Merriweather Sans"/>
                <a:cs typeface="Merriweather Sans"/>
                <a:sym typeface="Merriweather Sans"/>
              </a:defRPr>
            </a:lvl9pPr>
          </a:lstStyle>
          <a:p>
            <a:r>
              <a:t>xx%</a:t>
            </a:r>
          </a:p>
        </p:txBody>
      </p:sp>
      <p:sp>
        <p:nvSpPr>
          <p:cNvPr id="75" name="Google Shape;75;p13"/>
          <p:cNvSpPr/>
          <p:nvPr/>
        </p:nvSpPr>
        <p:spPr>
          <a:xfrm>
            <a:off x="7327200" y="466950"/>
            <a:ext cx="2411700" cy="935700"/>
          </a:xfrm>
          <a:prstGeom prst="trapezoid">
            <a:avLst>
              <a:gd name="adj" fmla="val 690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2460215">
            <a:off x="8795518" y="2221843"/>
            <a:ext cx="1330120" cy="1725225"/>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2859498">
            <a:off x="101638" y="3265191"/>
            <a:ext cx="782124" cy="171907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2764650" y="2958300"/>
            <a:ext cx="36147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80" name="Google Shape;80;p14"/>
          <p:cNvSpPr txBox="1">
            <a:spLocks noGrp="1"/>
          </p:cNvSpPr>
          <p:nvPr>
            <p:ph type="subTitle" idx="1"/>
          </p:nvPr>
        </p:nvSpPr>
        <p:spPr>
          <a:xfrm>
            <a:off x="2137950" y="1687500"/>
            <a:ext cx="48681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4"/>
          <p:cNvSpPr/>
          <p:nvPr/>
        </p:nvSpPr>
        <p:spPr>
          <a:xfrm rot="3885418">
            <a:off x="327153" y="-338639"/>
            <a:ext cx="1418894" cy="2079961"/>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6800150" y="3039350"/>
            <a:ext cx="2563800" cy="2563800"/>
          </a:xfrm>
          <a:prstGeom prst="diamond">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
  <p:cSld name="CUSTOM_3">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637025" y="368825"/>
            <a:ext cx="4055100" cy="572700"/>
          </a:xfrm>
          <a:prstGeom prst="rect">
            <a:avLst/>
          </a:prstGeom>
        </p:spPr>
        <p:txBody>
          <a:bodyPr spcFirstLastPara="1" wrap="square" lIns="91425" tIns="91425" rIns="91425" bIns="91425" anchor="t" anchorCtr="0">
            <a:noAutofit/>
          </a:bodyPr>
          <a:lstStyle>
            <a:lvl1pPr lvl="0">
              <a:spcBef>
                <a:spcPts val="0"/>
              </a:spcBef>
              <a:spcAft>
                <a:spcPts val="0"/>
              </a:spcAft>
              <a:buSzPts val="4500"/>
              <a:buNone/>
              <a:defRPr/>
            </a:lvl1pPr>
            <a:lvl2pPr lvl="1">
              <a:spcBef>
                <a:spcPts val="0"/>
              </a:spcBef>
              <a:spcAft>
                <a:spcPts val="0"/>
              </a:spcAft>
              <a:buSzPts val="4500"/>
              <a:buNone/>
              <a:defRPr>
                <a:latin typeface="Roboto"/>
                <a:ea typeface="Roboto"/>
                <a:cs typeface="Roboto"/>
                <a:sym typeface="Roboto"/>
              </a:defRPr>
            </a:lvl2pPr>
            <a:lvl3pPr lvl="2">
              <a:spcBef>
                <a:spcPts val="0"/>
              </a:spcBef>
              <a:spcAft>
                <a:spcPts val="0"/>
              </a:spcAft>
              <a:buSzPts val="4500"/>
              <a:buNone/>
              <a:defRPr>
                <a:latin typeface="Roboto"/>
                <a:ea typeface="Roboto"/>
                <a:cs typeface="Roboto"/>
                <a:sym typeface="Roboto"/>
              </a:defRPr>
            </a:lvl3pPr>
            <a:lvl4pPr lvl="3">
              <a:spcBef>
                <a:spcPts val="0"/>
              </a:spcBef>
              <a:spcAft>
                <a:spcPts val="0"/>
              </a:spcAft>
              <a:buSzPts val="4500"/>
              <a:buNone/>
              <a:defRPr>
                <a:latin typeface="Roboto"/>
                <a:ea typeface="Roboto"/>
                <a:cs typeface="Roboto"/>
                <a:sym typeface="Roboto"/>
              </a:defRPr>
            </a:lvl4pPr>
            <a:lvl5pPr lvl="4">
              <a:spcBef>
                <a:spcPts val="0"/>
              </a:spcBef>
              <a:spcAft>
                <a:spcPts val="0"/>
              </a:spcAft>
              <a:buSzPts val="4500"/>
              <a:buNone/>
              <a:defRPr>
                <a:latin typeface="Roboto"/>
                <a:ea typeface="Roboto"/>
                <a:cs typeface="Roboto"/>
                <a:sym typeface="Roboto"/>
              </a:defRPr>
            </a:lvl5pPr>
            <a:lvl6pPr lvl="5">
              <a:spcBef>
                <a:spcPts val="0"/>
              </a:spcBef>
              <a:spcAft>
                <a:spcPts val="0"/>
              </a:spcAft>
              <a:buSzPts val="4500"/>
              <a:buNone/>
              <a:defRPr>
                <a:latin typeface="Roboto"/>
                <a:ea typeface="Roboto"/>
                <a:cs typeface="Roboto"/>
                <a:sym typeface="Roboto"/>
              </a:defRPr>
            </a:lvl6pPr>
            <a:lvl7pPr lvl="6">
              <a:spcBef>
                <a:spcPts val="0"/>
              </a:spcBef>
              <a:spcAft>
                <a:spcPts val="0"/>
              </a:spcAft>
              <a:buSzPts val="4500"/>
              <a:buNone/>
              <a:defRPr>
                <a:latin typeface="Roboto"/>
                <a:ea typeface="Roboto"/>
                <a:cs typeface="Roboto"/>
                <a:sym typeface="Roboto"/>
              </a:defRPr>
            </a:lvl7pPr>
            <a:lvl8pPr lvl="7">
              <a:spcBef>
                <a:spcPts val="0"/>
              </a:spcBef>
              <a:spcAft>
                <a:spcPts val="0"/>
              </a:spcAft>
              <a:buSzPts val="4500"/>
              <a:buNone/>
              <a:defRPr>
                <a:latin typeface="Roboto"/>
                <a:ea typeface="Roboto"/>
                <a:cs typeface="Roboto"/>
                <a:sym typeface="Roboto"/>
              </a:defRPr>
            </a:lvl8pPr>
            <a:lvl9pPr lvl="8">
              <a:spcBef>
                <a:spcPts val="0"/>
              </a:spcBef>
              <a:spcAft>
                <a:spcPts val="0"/>
              </a:spcAft>
              <a:buSzPts val="4500"/>
              <a:buNone/>
              <a:defRPr>
                <a:latin typeface="Roboto"/>
                <a:ea typeface="Roboto"/>
                <a:cs typeface="Roboto"/>
                <a:sym typeface="Roboto"/>
              </a:defRPr>
            </a:lvl9pPr>
          </a:lstStyle>
          <a:p>
            <a:endParaRPr/>
          </a:p>
        </p:txBody>
      </p:sp>
      <p:sp>
        <p:nvSpPr>
          <p:cNvPr id="85" name="Google Shape;85;p15"/>
          <p:cNvSpPr txBox="1">
            <a:spLocks noGrp="1"/>
          </p:cNvSpPr>
          <p:nvPr>
            <p:ph type="subTitle" idx="1"/>
          </p:nvPr>
        </p:nvSpPr>
        <p:spPr>
          <a:xfrm>
            <a:off x="3581730" y="195260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86" name="Google Shape;86;p15"/>
          <p:cNvSpPr txBox="1">
            <a:spLocks noGrp="1"/>
          </p:cNvSpPr>
          <p:nvPr>
            <p:ph type="subTitle" idx="2"/>
          </p:nvPr>
        </p:nvSpPr>
        <p:spPr>
          <a:xfrm>
            <a:off x="3581730" y="227171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7" name="Google Shape;87;p15"/>
          <p:cNvSpPr txBox="1">
            <a:spLocks noGrp="1"/>
          </p:cNvSpPr>
          <p:nvPr>
            <p:ph type="subTitle" idx="3"/>
          </p:nvPr>
        </p:nvSpPr>
        <p:spPr>
          <a:xfrm>
            <a:off x="6225480" y="195260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88" name="Google Shape;88;p15"/>
          <p:cNvSpPr txBox="1">
            <a:spLocks noGrp="1"/>
          </p:cNvSpPr>
          <p:nvPr>
            <p:ph type="subTitle" idx="4"/>
          </p:nvPr>
        </p:nvSpPr>
        <p:spPr>
          <a:xfrm>
            <a:off x="6225480" y="227171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9" name="Google Shape;89;p15"/>
          <p:cNvSpPr txBox="1">
            <a:spLocks noGrp="1"/>
          </p:cNvSpPr>
          <p:nvPr>
            <p:ph type="subTitle" idx="5"/>
          </p:nvPr>
        </p:nvSpPr>
        <p:spPr>
          <a:xfrm>
            <a:off x="937980" y="195260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90" name="Google Shape;90;p15"/>
          <p:cNvSpPr txBox="1">
            <a:spLocks noGrp="1"/>
          </p:cNvSpPr>
          <p:nvPr>
            <p:ph type="subTitle" idx="6"/>
          </p:nvPr>
        </p:nvSpPr>
        <p:spPr>
          <a:xfrm>
            <a:off x="937980" y="227171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 name="Google Shape;91;p15"/>
          <p:cNvSpPr txBox="1">
            <a:spLocks noGrp="1"/>
          </p:cNvSpPr>
          <p:nvPr>
            <p:ph type="subTitle" idx="7"/>
          </p:nvPr>
        </p:nvSpPr>
        <p:spPr>
          <a:xfrm>
            <a:off x="3581730" y="37152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92" name="Google Shape;92;p15"/>
          <p:cNvSpPr txBox="1">
            <a:spLocks noGrp="1"/>
          </p:cNvSpPr>
          <p:nvPr>
            <p:ph type="subTitle" idx="8"/>
          </p:nvPr>
        </p:nvSpPr>
        <p:spPr>
          <a:xfrm>
            <a:off x="3581730" y="40343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3" name="Google Shape;93;p15"/>
          <p:cNvSpPr txBox="1">
            <a:spLocks noGrp="1"/>
          </p:cNvSpPr>
          <p:nvPr>
            <p:ph type="subTitle" idx="9"/>
          </p:nvPr>
        </p:nvSpPr>
        <p:spPr>
          <a:xfrm>
            <a:off x="6225480" y="37152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94" name="Google Shape;94;p15"/>
          <p:cNvSpPr txBox="1">
            <a:spLocks noGrp="1"/>
          </p:cNvSpPr>
          <p:nvPr>
            <p:ph type="subTitle" idx="13"/>
          </p:nvPr>
        </p:nvSpPr>
        <p:spPr>
          <a:xfrm>
            <a:off x="6225480" y="40343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5" name="Google Shape;95;p15"/>
          <p:cNvSpPr txBox="1">
            <a:spLocks noGrp="1"/>
          </p:cNvSpPr>
          <p:nvPr>
            <p:ph type="subTitle" idx="14"/>
          </p:nvPr>
        </p:nvSpPr>
        <p:spPr>
          <a:xfrm>
            <a:off x="937980" y="37152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96" name="Google Shape;96;p15"/>
          <p:cNvSpPr txBox="1">
            <a:spLocks noGrp="1"/>
          </p:cNvSpPr>
          <p:nvPr>
            <p:ph type="subTitle" idx="15"/>
          </p:nvPr>
        </p:nvSpPr>
        <p:spPr>
          <a:xfrm>
            <a:off x="937980" y="40343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7" name="Google Shape;97;p15"/>
          <p:cNvSpPr/>
          <p:nvPr/>
        </p:nvSpPr>
        <p:spPr>
          <a:xfrm rot="-3702025">
            <a:off x="7997486" y="-652189"/>
            <a:ext cx="992867" cy="2109514"/>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10800000">
            <a:off x="5804450" y="-185425"/>
            <a:ext cx="2184900" cy="1080300"/>
          </a:xfrm>
          <a:prstGeom prst="pentagon">
            <a:avLst>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CUSTOM_7">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218875" y="1405975"/>
            <a:ext cx="2763600" cy="144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1" name="Google Shape;101;p16"/>
          <p:cNvSpPr txBox="1">
            <a:spLocks noGrp="1"/>
          </p:cNvSpPr>
          <p:nvPr>
            <p:ph type="subTitle" idx="1"/>
          </p:nvPr>
        </p:nvSpPr>
        <p:spPr>
          <a:xfrm>
            <a:off x="1218875" y="2581325"/>
            <a:ext cx="2723400" cy="11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6"/>
          <p:cNvSpPr/>
          <p:nvPr/>
        </p:nvSpPr>
        <p:spPr>
          <a:xfrm flipH="1">
            <a:off x="4410022" y="3653225"/>
            <a:ext cx="4393800" cy="1781700"/>
          </a:xfrm>
          <a:prstGeom prst="pentagon">
            <a:avLst>
              <a:gd name="hf" fmla="val 105146"/>
              <a:gd name="vf" fmla="val 11055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rot="9310589" flipH="1">
            <a:off x="-683047" y="-350018"/>
            <a:ext cx="2878344" cy="1604134"/>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1528337" flipH="1">
            <a:off x="-217708" y="1336881"/>
            <a:ext cx="661281" cy="1547993"/>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
  <p:cSld name="CUSTOM_3_1">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637025" y="368825"/>
            <a:ext cx="405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atin typeface="Roboto"/>
                <a:ea typeface="Roboto"/>
                <a:cs typeface="Roboto"/>
                <a:sym typeface="Roboto"/>
              </a:defRPr>
            </a:lvl2pPr>
            <a:lvl3pPr lvl="2" rtl="0">
              <a:spcBef>
                <a:spcPts val="0"/>
              </a:spcBef>
              <a:spcAft>
                <a:spcPts val="0"/>
              </a:spcAft>
              <a:buSzPts val="4500"/>
              <a:buNone/>
              <a:defRPr>
                <a:latin typeface="Roboto"/>
                <a:ea typeface="Roboto"/>
                <a:cs typeface="Roboto"/>
                <a:sym typeface="Roboto"/>
              </a:defRPr>
            </a:lvl3pPr>
            <a:lvl4pPr lvl="3" rtl="0">
              <a:spcBef>
                <a:spcPts val="0"/>
              </a:spcBef>
              <a:spcAft>
                <a:spcPts val="0"/>
              </a:spcAft>
              <a:buSzPts val="4500"/>
              <a:buNone/>
              <a:defRPr>
                <a:latin typeface="Roboto"/>
                <a:ea typeface="Roboto"/>
                <a:cs typeface="Roboto"/>
                <a:sym typeface="Roboto"/>
              </a:defRPr>
            </a:lvl4pPr>
            <a:lvl5pPr lvl="4" rtl="0">
              <a:spcBef>
                <a:spcPts val="0"/>
              </a:spcBef>
              <a:spcAft>
                <a:spcPts val="0"/>
              </a:spcAft>
              <a:buSzPts val="4500"/>
              <a:buNone/>
              <a:defRPr>
                <a:latin typeface="Roboto"/>
                <a:ea typeface="Roboto"/>
                <a:cs typeface="Roboto"/>
                <a:sym typeface="Roboto"/>
              </a:defRPr>
            </a:lvl5pPr>
            <a:lvl6pPr lvl="5" rtl="0">
              <a:spcBef>
                <a:spcPts val="0"/>
              </a:spcBef>
              <a:spcAft>
                <a:spcPts val="0"/>
              </a:spcAft>
              <a:buSzPts val="4500"/>
              <a:buNone/>
              <a:defRPr>
                <a:latin typeface="Roboto"/>
                <a:ea typeface="Roboto"/>
                <a:cs typeface="Roboto"/>
                <a:sym typeface="Roboto"/>
              </a:defRPr>
            </a:lvl6pPr>
            <a:lvl7pPr lvl="6" rtl="0">
              <a:spcBef>
                <a:spcPts val="0"/>
              </a:spcBef>
              <a:spcAft>
                <a:spcPts val="0"/>
              </a:spcAft>
              <a:buSzPts val="4500"/>
              <a:buNone/>
              <a:defRPr>
                <a:latin typeface="Roboto"/>
                <a:ea typeface="Roboto"/>
                <a:cs typeface="Roboto"/>
                <a:sym typeface="Roboto"/>
              </a:defRPr>
            </a:lvl7pPr>
            <a:lvl8pPr lvl="7" rtl="0">
              <a:spcBef>
                <a:spcPts val="0"/>
              </a:spcBef>
              <a:spcAft>
                <a:spcPts val="0"/>
              </a:spcAft>
              <a:buSzPts val="4500"/>
              <a:buNone/>
              <a:defRPr>
                <a:latin typeface="Roboto"/>
                <a:ea typeface="Roboto"/>
                <a:cs typeface="Roboto"/>
                <a:sym typeface="Roboto"/>
              </a:defRPr>
            </a:lvl8pPr>
            <a:lvl9pPr lvl="8" rtl="0">
              <a:spcBef>
                <a:spcPts val="0"/>
              </a:spcBef>
              <a:spcAft>
                <a:spcPts val="0"/>
              </a:spcAft>
              <a:buSzPts val="4500"/>
              <a:buNone/>
              <a:defRPr>
                <a:latin typeface="Roboto"/>
                <a:ea typeface="Roboto"/>
                <a:cs typeface="Roboto"/>
                <a:sym typeface="Roboto"/>
              </a:defRPr>
            </a:lvl9pPr>
          </a:lstStyle>
          <a:p>
            <a:endParaRPr/>
          </a:p>
        </p:txBody>
      </p:sp>
      <p:sp>
        <p:nvSpPr>
          <p:cNvPr id="107" name="Google Shape;107;p17"/>
          <p:cNvSpPr txBox="1">
            <a:spLocks noGrp="1"/>
          </p:cNvSpPr>
          <p:nvPr>
            <p:ph type="subTitle" idx="1"/>
          </p:nvPr>
        </p:nvSpPr>
        <p:spPr>
          <a:xfrm>
            <a:off x="3581760" y="2626075"/>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08" name="Google Shape;108;p17"/>
          <p:cNvSpPr txBox="1">
            <a:spLocks noGrp="1"/>
          </p:cNvSpPr>
          <p:nvPr>
            <p:ph type="subTitle" idx="2"/>
          </p:nvPr>
        </p:nvSpPr>
        <p:spPr>
          <a:xfrm>
            <a:off x="3581700" y="2945192"/>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 name="Google Shape;109;p17"/>
          <p:cNvSpPr txBox="1">
            <a:spLocks noGrp="1"/>
          </p:cNvSpPr>
          <p:nvPr>
            <p:ph type="subTitle" idx="3"/>
          </p:nvPr>
        </p:nvSpPr>
        <p:spPr>
          <a:xfrm>
            <a:off x="6225510" y="2626075"/>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10" name="Google Shape;110;p17"/>
          <p:cNvSpPr txBox="1">
            <a:spLocks noGrp="1"/>
          </p:cNvSpPr>
          <p:nvPr>
            <p:ph type="subTitle" idx="4"/>
          </p:nvPr>
        </p:nvSpPr>
        <p:spPr>
          <a:xfrm>
            <a:off x="6225450" y="2945192"/>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1" name="Google Shape;111;p17"/>
          <p:cNvSpPr txBox="1">
            <a:spLocks noGrp="1"/>
          </p:cNvSpPr>
          <p:nvPr>
            <p:ph type="subTitle" idx="5"/>
          </p:nvPr>
        </p:nvSpPr>
        <p:spPr>
          <a:xfrm>
            <a:off x="938010" y="2626075"/>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12" name="Google Shape;112;p17"/>
          <p:cNvSpPr txBox="1">
            <a:spLocks noGrp="1"/>
          </p:cNvSpPr>
          <p:nvPr>
            <p:ph type="subTitle" idx="6"/>
          </p:nvPr>
        </p:nvSpPr>
        <p:spPr>
          <a:xfrm>
            <a:off x="937950" y="2945192"/>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 name="Google Shape;113;p17"/>
          <p:cNvSpPr/>
          <p:nvPr/>
        </p:nvSpPr>
        <p:spPr>
          <a:xfrm rot="-1055397">
            <a:off x="7872976" y="-737165"/>
            <a:ext cx="1942735" cy="1652595"/>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rot="6801460">
            <a:off x="159009" y="3824651"/>
            <a:ext cx="1702526" cy="2245151"/>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115"/>
        <p:cNvGrpSpPr/>
        <p:nvPr/>
      </p:nvGrpSpPr>
      <p:grpSpPr>
        <a:xfrm>
          <a:off x="0" y="0"/>
          <a:ext cx="0" cy="0"/>
          <a:chOff x="0" y="0"/>
          <a:chExt cx="0" cy="0"/>
        </a:xfrm>
      </p:grpSpPr>
      <p:sp>
        <p:nvSpPr>
          <p:cNvPr id="116" name="Google Shape;116;p18"/>
          <p:cNvSpPr txBox="1">
            <a:spLocks noGrp="1"/>
          </p:cNvSpPr>
          <p:nvPr>
            <p:ph type="title" hasCustomPrompt="1"/>
          </p:nvPr>
        </p:nvSpPr>
        <p:spPr>
          <a:xfrm>
            <a:off x="2592909" y="7634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18"/>
          <p:cNvSpPr txBox="1">
            <a:spLocks noGrp="1"/>
          </p:cNvSpPr>
          <p:nvPr>
            <p:ph type="subTitle" idx="1"/>
          </p:nvPr>
        </p:nvSpPr>
        <p:spPr>
          <a:xfrm>
            <a:off x="2837800" y="1395225"/>
            <a:ext cx="34686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8" name="Google Shape;118;p18"/>
          <p:cNvSpPr txBox="1">
            <a:spLocks noGrp="1"/>
          </p:cNvSpPr>
          <p:nvPr>
            <p:ph type="title" idx="2" hasCustomPrompt="1"/>
          </p:nvPr>
        </p:nvSpPr>
        <p:spPr>
          <a:xfrm>
            <a:off x="2592909" y="20670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9" name="Google Shape;119;p18"/>
          <p:cNvSpPr txBox="1">
            <a:spLocks noGrp="1"/>
          </p:cNvSpPr>
          <p:nvPr>
            <p:ph type="subTitle" idx="3"/>
          </p:nvPr>
        </p:nvSpPr>
        <p:spPr>
          <a:xfrm>
            <a:off x="2837800" y="2698800"/>
            <a:ext cx="34686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 name="Google Shape;120;p18"/>
          <p:cNvSpPr txBox="1">
            <a:spLocks noGrp="1"/>
          </p:cNvSpPr>
          <p:nvPr>
            <p:ph type="title" idx="4" hasCustomPrompt="1"/>
          </p:nvPr>
        </p:nvSpPr>
        <p:spPr>
          <a:xfrm>
            <a:off x="2592909" y="337057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18"/>
          <p:cNvSpPr txBox="1">
            <a:spLocks noGrp="1"/>
          </p:cNvSpPr>
          <p:nvPr>
            <p:ph type="subTitle" idx="5"/>
          </p:nvPr>
        </p:nvSpPr>
        <p:spPr>
          <a:xfrm>
            <a:off x="2837800" y="4002375"/>
            <a:ext cx="34686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18"/>
          <p:cNvSpPr/>
          <p:nvPr/>
        </p:nvSpPr>
        <p:spPr>
          <a:xfrm rot="-4036294">
            <a:off x="7603085" y="1846132"/>
            <a:ext cx="2789082" cy="2244235"/>
          </a:xfrm>
          <a:prstGeom prst="pentagon">
            <a:avLst>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3851728">
            <a:off x="7635414" y="3939521"/>
            <a:ext cx="1303921" cy="1531885"/>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8275468">
            <a:off x="6306630" y="3329204"/>
            <a:ext cx="3093656" cy="1446573"/>
          </a:xfrm>
          <a:custGeom>
            <a:avLst/>
            <a:gdLst/>
            <a:ahLst/>
            <a:cxnLst/>
            <a:rect l="l" t="t" r="r" b="b"/>
            <a:pathLst>
              <a:path w="76838" h="41304" extrusionOk="0">
                <a:moveTo>
                  <a:pt x="39534" y="9792"/>
                </a:moveTo>
                <a:lnTo>
                  <a:pt x="59944" y="28984"/>
                </a:lnTo>
                <a:lnTo>
                  <a:pt x="17170" y="32776"/>
                </a:lnTo>
                <a:lnTo>
                  <a:pt x="39534" y="9792"/>
                </a:lnTo>
                <a:close/>
                <a:moveTo>
                  <a:pt x="40154" y="0"/>
                </a:moveTo>
                <a:lnTo>
                  <a:pt x="1" y="41303"/>
                </a:lnTo>
                <a:lnTo>
                  <a:pt x="76838" y="34454"/>
                </a:lnTo>
                <a:lnTo>
                  <a:pt x="401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rot="1360744" flipH="1">
            <a:off x="-596636" y="-374897"/>
            <a:ext cx="2367670" cy="2166093"/>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
  <p:cSld name="CUSTOM_3_1_1_1">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637025" y="368825"/>
            <a:ext cx="58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atin typeface="Roboto"/>
                <a:ea typeface="Roboto"/>
                <a:cs typeface="Roboto"/>
                <a:sym typeface="Roboto"/>
              </a:defRPr>
            </a:lvl2pPr>
            <a:lvl3pPr lvl="2" rtl="0">
              <a:spcBef>
                <a:spcPts val="0"/>
              </a:spcBef>
              <a:spcAft>
                <a:spcPts val="0"/>
              </a:spcAft>
              <a:buSzPts val="4500"/>
              <a:buNone/>
              <a:defRPr>
                <a:latin typeface="Roboto"/>
                <a:ea typeface="Roboto"/>
                <a:cs typeface="Roboto"/>
                <a:sym typeface="Roboto"/>
              </a:defRPr>
            </a:lvl3pPr>
            <a:lvl4pPr lvl="3" rtl="0">
              <a:spcBef>
                <a:spcPts val="0"/>
              </a:spcBef>
              <a:spcAft>
                <a:spcPts val="0"/>
              </a:spcAft>
              <a:buSzPts val="4500"/>
              <a:buNone/>
              <a:defRPr>
                <a:latin typeface="Roboto"/>
                <a:ea typeface="Roboto"/>
                <a:cs typeface="Roboto"/>
                <a:sym typeface="Roboto"/>
              </a:defRPr>
            </a:lvl4pPr>
            <a:lvl5pPr lvl="4" rtl="0">
              <a:spcBef>
                <a:spcPts val="0"/>
              </a:spcBef>
              <a:spcAft>
                <a:spcPts val="0"/>
              </a:spcAft>
              <a:buSzPts val="4500"/>
              <a:buNone/>
              <a:defRPr>
                <a:latin typeface="Roboto"/>
                <a:ea typeface="Roboto"/>
                <a:cs typeface="Roboto"/>
                <a:sym typeface="Roboto"/>
              </a:defRPr>
            </a:lvl5pPr>
            <a:lvl6pPr lvl="5" rtl="0">
              <a:spcBef>
                <a:spcPts val="0"/>
              </a:spcBef>
              <a:spcAft>
                <a:spcPts val="0"/>
              </a:spcAft>
              <a:buSzPts val="4500"/>
              <a:buNone/>
              <a:defRPr>
                <a:latin typeface="Roboto"/>
                <a:ea typeface="Roboto"/>
                <a:cs typeface="Roboto"/>
                <a:sym typeface="Roboto"/>
              </a:defRPr>
            </a:lvl6pPr>
            <a:lvl7pPr lvl="6" rtl="0">
              <a:spcBef>
                <a:spcPts val="0"/>
              </a:spcBef>
              <a:spcAft>
                <a:spcPts val="0"/>
              </a:spcAft>
              <a:buSzPts val="4500"/>
              <a:buNone/>
              <a:defRPr>
                <a:latin typeface="Roboto"/>
                <a:ea typeface="Roboto"/>
                <a:cs typeface="Roboto"/>
                <a:sym typeface="Roboto"/>
              </a:defRPr>
            </a:lvl7pPr>
            <a:lvl8pPr lvl="7" rtl="0">
              <a:spcBef>
                <a:spcPts val="0"/>
              </a:spcBef>
              <a:spcAft>
                <a:spcPts val="0"/>
              </a:spcAft>
              <a:buSzPts val="4500"/>
              <a:buNone/>
              <a:defRPr>
                <a:latin typeface="Roboto"/>
                <a:ea typeface="Roboto"/>
                <a:cs typeface="Roboto"/>
                <a:sym typeface="Roboto"/>
              </a:defRPr>
            </a:lvl8pPr>
            <a:lvl9pPr lvl="8" rtl="0">
              <a:spcBef>
                <a:spcPts val="0"/>
              </a:spcBef>
              <a:spcAft>
                <a:spcPts val="0"/>
              </a:spcAft>
              <a:buSzPts val="4500"/>
              <a:buNone/>
              <a:defRPr>
                <a:latin typeface="Roboto"/>
                <a:ea typeface="Roboto"/>
                <a:cs typeface="Roboto"/>
                <a:sym typeface="Roboto"/>
              </a:defRPr>
            </a:lvl9pPr>
          </a:lstStyle>
          <a:p>
            <a:endParaRPr/>
          </a:p>
        </p:txBody>
      </p:sp>
      <p:sp>
        <p:nvSpPr>
          <p:cNvPr id="128" name="Google Shape;128;p19"/>
          <p:cNvSpPr txBox="1">
            <a:spLocks noGrp="1"/>
          </p:cNvSpPr>
          <p:nvPr>
            <p:ph type="subTitle" idx="1"/>
          </p:nvPr>
        </p:nvSpPr>
        <p:spPr>
          <a:xfrm>
            <a:off x="4903610" y="21027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29" name="Google Shape;129;p19"/>
          <p:cNvSpPr txBox="1">
            <a:spLocks noGrp="1"/>
          </p:cNvSpPr>
          <p:nvPr>
            <p:ph type="subTitle" idx="2"/>
          </p:nvPr>
        </p:nvSpPr>
        <p:spPr>
          <a:xfrm>
            <a:off x="4903550" y="24218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0" name="Google Shape;130;p19"/>
          <p:cNvSpPr txBox="1">
            <a:spLocks noGrp="1"/>
          </p:cNvSpPr>
          <p:nvPr>
            <p:ph type="subTitle" idx="3"/>
          </p:nvPr>
        </p:nvSpPr>
        <p:spPr>
          <a:xfrm>
            <a:off x="2259860" y="21027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31" name="Google Shape;131;p19"/>
          <p:cNvSpPr txBox="1">
            <a:spLocks noGrp="1"/>
          </p:cNvSpPr>
          <p:nvPr>
            <p:ph type="subTitle" idx="4"/>
          </p:nvPr>
        </p:nvSpPr>
        <p:spPr>
          <a:xfrm>
            <a:off x="2259800" y="24218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2" name="Google Shape;132;p19"/>
          <p:cNvSpPr txBox="1">
            <a:spLocks noGrp="1"/>
          </p:cNvSpPr>
          <p:nvPr>
            <p:ph type="subTitle" idx="5"/>
          </p:nvPr>
        </p:nvSpPr>
        <p:spPr>
          <a:xfrm>
            <a:off x="4903610" y="37596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33" name="Google Shape;133;p19"/>
          <p:cNvSpPr txBox="1">
            <a:spLocks noGrp="1"/>
          </p:cNvSpPr>
          <p:nvPr>
            <p:ph type="subTitle" idx="6"/>
          </p:nvPr>
        </p:nvSpPr>
        <p:spPr>
          <a:xfrm>
            <a:off x="4903550" y="40787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 name="Google Shape;134;p19"/>
          <p:cNvSpPr txBox="1">
            <a:spLocks noGrp="1"/>
          </p:cNvSpPr>
          <p:nvPr>
            <p:ph type="subTitle" idx="7"/>
          </p:nvPr>
        </p:nvSpPr>
        <p:spPr>
          <a:xfrm>
            <a:off x="2259860" y="3759650"/>
            <a:ext cx="1980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135" name="Google Shape;135;p19"/>
          <p:cNvSpPr txBox="1">
            <a:spLocks noGrp="1"/>
          </p:cNvSpPr>
          <p:nvPr>
            <p:ph type="subTitle" idx="8"/>
          </p:nvPr>
        </p:nvSpPr>
        <p:spPr>
          <a:xfrm>
            <a:off x="2259800" y="4078767"/>
            <a:ext cx="1980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6" name="Google Shape;136;p19"/>
          <p:cNvSpPr/>
          <p:nvPr/>
        </p:nvSpPr>
        <p:spPr>
          <a:xfrm rot="-9000889">
            <a:off x="7582522" y="-22801"/>
            <a:ext cx="1614723" cy="178195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6339122">
            <a:off x="-970491" y="3079456"/>
            <a:ext cx="2164982" cy="1180136"/>
          </a:xfrm>
          <a:prstGeom prst="pentagon">
            <a:avLst>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rot="-7144222">
            <a:off x="145673" y="4192933"/>
            <a:ext cx="1482454" cy="1612617"/>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139"/>
        <p:cNvGrpSpPr/>
        <p:nvPr/>
      </p:nvGrpSpPr>
      <p:grpSpPr>
        <a:xfrm>
          <a:off x="0" y="0"/>
          <a:ext cx="0" cy="0"/>
          <a:chOff x="0" y="0"/>
          <a:chExt cx="0" cy="0"/>
        </a:xfrm>
      </p:grpSpPr>
      <p:sp>
        <p:nvSpPr>
          <p:cNvPr id="140" name="Google Shape;140;p20"/>
          <p:cNvSpPr txBox="1">
            <a:spLocks noGrp="1"/>
          </p:cNvSpPr>
          <p:nvPr>
            <p:ph type="subTitle" idx="1"/>
          </p:nvPr>
        </p:nvSpPr>
        <p:spPr>
          <a:xfrm>
            <a:off x="5372525" y="2644306"/>
            <a:ext cx="2540400" cy="92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Josefin Sans"/>
              <a:buNone/>
              <a:defRPr sz="1400">
                <a:solidFill>
                  <a:schemeClr val="hlink"/>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20"/>
          <p:cNvSpPr txBox="1">
            <a:spLocks noGrp="1"/>
          </p:cNvSpPr>
          <p:nvPr>
            <p:ph type="title"/>
          </p:nvPr>
        </p:nvSpPr>
        <p:spPr>
          <a:xfrm>
            <a:off x="5372575" y="1574938"/>
            <a:ext cx="2540400" cy="1273200"/>
          </a:xfrm>
          <a:prstGeom prst="rect">
            <a:avLst/>
          </a:prstGeom>
        </p:spPr>
        <p:txBody>
          <a:bodyPr spcFirstLastPara="1" wrap="square" lIns="91425" tIns="91425" rIns="91425" bIns="91425" anchor="ctr" anchorCtr="0">
            <a:noAutofit/>
          </a:bodyPr>
          <a:lstStyle>
            <a:lvl1pPr lvl="0" rtl="0">
              <a:spcBef>
                <a:spcPts val="0"/>
              </a:spcBef>
              <a:spcAft>
                <a:spcPts val="0"/>
              </a:spcAft>
              <a:buSzPts val="4500"/>
              <a:buNone/>
              <a:defRPr/>
            </a:lvl1pPr>
            <a:lvl2pPr lvl="1" rtl="0">
              <a:spcBef>
                <a:spcPts val="0"/>
              </a:spcBef>
              <a:spcAft>
                <a:spcPts val="0"/>
              </a:spcAft>
              <a:buSzPts val="3000"/>
              <a:buNone/>
              <a:defRPr sz="3000">
                <a:latin typeface="Open Sans SemiBold"/>
                <a:ea typeface="Open Sans SemiBold"/>
                <a:cs typeface="Open Sans SemiBold"/>
                <a:sym typeface="Open Sans SemiBold"/>
              </a:defRPr>
            </a:lvl2pPr>
            <a:lvl3pPr lvl="2" rtl="0">
              <a:spcBef>
                <a:spcPts val="0"/>
              </a:spcBef>
              <a:spcAft>
                <a:spcPts val="0"/>
              </a:spcAft>
              <a:buSzPts val="3000"/>
              <a:buNone/>
              <a:defRPr sz="3000">
                <a:latin typeface="Open Sans SemiBold"/>
                <a:ea typeface="Open Sans SemiBold"/>
                <a:cs typeface="Open Sans SemiBold"/>
                <a:sym typeface="Open Sans SemiBold"/>
              </a:defRPr>
            </a:lvl3pPr>
            <a:lvl4pPr lvl="3" rtl="0">
              <a:spcBef>
                <a:spcPts val="0"/>
              </a:spcBef>
              <a:spcAft>
                <a:spcPts val="0"/>
              </a:spcAft>
              <a:buSzPts val="3000"/>
              <a:buNone/>
              <a:defRPr sz="3000">
                <a:latin typeface="Open Sans SemiBold"/>
                <a:ea typeface="Open Sans SemiBold"/>
                <a:cs typeface="Open Sans SemiBold"/>
                <a:sym typeface="Open Sans SemiBold"/>
              </a:defRPr>
            </a:lvl4pPr>
            <a:lvl5pPr lvl="4" rtl="0">
              <a:spcBef>
                <a:spcPts val="0"/>
              </a:spcBef>
              <a:spcAft>
                <a:spcPts val="0"/>
              </a:spcAft>
              <a:buSzPts val="3000"/>
              <a:buNone/>
              <a:defRPr sz="3000">
                <a:latin typeface="Open Sans SemiBold"/>
                <a:ea typeface="Open Sans SemiBold"/>
                <a:cs typeface="Open Sans SemiBold"/>
                <a:sym typeface="Open Sans SemiBold"/>
              </a:defRPr>
            </a:lvl5pPr>
            <a:lvl6pPr lvl="5" rtl="0">
              <a:spcBef>
                <a:spcPts val="0"/>
              </a:spcBef>
              <a:spcAft>
                <a:spcPts val="0"/>
              </a:spcAft>
              <a:buSzPts val="3000"/>
              <a:buNone/>
              <a:defRPr sz="3000">
                <a:latin typeface="Open Sans SemiBold"/>
                <a:ea typeface="Open Sans SemiBold"/>
                <a:cs typeface="Open Sans SemiBold"/>
                <a:sym typeface="Open Sans SemiBold"/>
              </a:defRPr>
            </a:lvl6pPr>
            <a:lvl7pPr lvl="6" rtl="0">
              <a:spcBef>
                <a:spcPts val="0"/>
              </a:spcBef>
              <a:spcAft>
                <a:spcPts val="0"/>
              </a:spcAft>
              <a:buSzPts val="3000"/>
              <a:buNone/>
              <a:defRPr sz="3000">
                <a:latin typeface="Open Sans SemiBold"/>
                <a:ea typeface="Open Sans SemiBold"/>
                <a:cs typeface="Open Sans SemiBold"/>
                <a:sym typeface="Open Sans SemiBold"/>
              </a:defRPr>
            </a:lvl7pPr>
            <a:lvl8pPr lvl="7" rtl="0">
              <a:spcBef>
                <a:spcPts val="0"/>
              </a:spcBef>
              <a:spcAft>
                <a:spcPts val="0"/>
              </a:spcAft>
              <a:buSzPts val="3000"/>
              <a:buNone/>
              <a:defRPr sz="3000">
                <a:latin typeface="Open Sans SemiBold"/>
                <a:ea typeface="Open Sans SemiBold"/>
                <a:cs typeface="Open Sans SemiBold"/>
                <a:sym typeface="Open Sans SemiBold"/>
              </a:defRPr>
            </a:lvl8pPr>
            <a:lvl9pPr lvl="8" rtl="0">
              <a:spcBef>
                <a:spcPts val="0"/>
              </a:spcBef>
              <a:spcAft>
                <a:spcPts val="0"/>
              </a:spcAft>
              <a:buSzPts val="3000"/>
              <a:buNone/>
              <a:defRPr sz="3000">
                <a:latin typeface="Open Sans SemiBold"/>
                <a:ea typeface="Open Sans SemiBold"/>
                <a:cs typeface="Open Sans SemiBold"/>
                <a:sym typeface="Open Sans SemiBold"/>
              </a:defRPr>
            </a:lvl9pPr>
          </a:lstStyle>
          <a:p>
            <a:endParaRPr/>
          </a:p>
        </p:txBody>
      </p:sp>
      <p:sp>
        <p:nvSpPr>
          <p:cNvPr id="142" name="Google Shape;142;p20"/>
          <p:cNvSpPr/>
          <p:nvPr/>
        </p:nvSpPr>
        <p:spPr>
          <a:xfrm>
            <a:off x="314400" y="3653225"/>
            <a:ext cx="4393800" cy="17817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9310589">
            <a:off x="6922925" y="-350018"/>
            <a:ext cx="2878344" cy="1604134"/>
          </a:xfrm>
          <a:prstGeom prst="pentagon">
            <a:avLst>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rot="-2699305">
            <a:off x="8306664" y="951993"/>
            <a:ext cx="1049417" cy="154814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363200" y="2359700"/>
            <a:ext cx="26034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363200" y="1302075"/>
            <a:ext cx="1353600" cy="97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8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1363200" y="3261313"/>
            <a:ext cx="35133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3"/>
          <p:cNvSpPr/>
          <p:nvPr/>
        </p:nvSpPr>
        <p:spPr>
          <a:xfrm rot="7353959">
            <a:off x="-359098" y="4094775"/>
            <a:ext cx="1446299" cy="1572043"/>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a:off x="-96725" y="-429800"/>
            <a:ext cx="2322000" cy="969300"/>
          </a:xfrm>
          <a:prstGeom prst="pentagon">
            <a:avLst>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3638010">
            <a:off x="5641112" y="3155460"/>
            <a:ext cx="1927021" cy="2514697"/>
          </a:xfrm>
          <a:prstGeom prst="triangle">
            <a:avLst>
              <a:gd name="adj" fmla="val 4430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147" name="Google Shape;147;p21"/>
          <p:cNvSpPr/>
          <p:nvPr/>
        </p:nvSpPr>
        <p:spPr>
          <a:xfrm rot="10800000">
            <a:off x="4942025" y="-168700"/>
            <a:ext cx="2394300" cy="790200"/>
          </a:xfrm>
          <a:prstGeom prst="pentagon">
            <a:avLst>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rot="-9900376">
            <a:off x="7052468" y="-302554"/>
            <a:ext cx="2416574" cy="1452213"/>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151" name="Google Shape;151;p22"/>
          <p:cNvSpPr/>
          <p:nvPr/>
        </p:nvSpPr>
        <p:spPr>
          <a:xfrm rot="-2858230">
            <a:off x="7827961" y="-518152"/>
            <a:ext cx="1595225" cy="20225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rot="10800000">
            <a:off x="6299275" y="-72575"/>
            <a:ext cx="1580100" cy="878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155" name="Google Shape;155;p23"/>
          <p:cNvSpPr txBox="1">
            <a:spLocks noGrp="1"/>
          </p:cNvSpPr>
          <p:nvPr>
            <p:ph type="subTitle" idx="1"/>
          </p:nvPr>
        </p:nvSpPr>
        <p:spPr>
          <a:xfrm>
            <a:off x="713225" y="1903650"/>
            <a:ext cx="4271100" cy="19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lvl1pPr>
            <a:lvl2pPr lvl="1" algn="ctr" rtl="0">
              <a:spcBef>
                <a:spcPts val="0"/>
              </a:spcBef>
              <a:spcAft>
                <a:spcPts val="0"/>
              </a:spcAft>
              <a:buClr>
                <a:schemeClr val="accent4"/>
              </a:buClr>
              <a:buSzPts val="1400"/>
              <a:buChar char="○"/>
              <a:defRPr>
                <a:solidFill>
                  <a:schemeClr val="accent4"/>
                </a:solidFill>
              </a:defRPr>
            </a:lvl2pPr>
            <a:lvl3pPr lvl="2" algn="ctr" rtl="0">
              <a:spcBef>
                <a:spcPts val="0"/>
              </a:spcBef>
              <a:spcAft>
                <a:spcPts val="0"/>
              </a:spcAft>
              <a:buClr>
                <a:schemeClr val="accent4"/>
              </a:buClr>
              <a:buSzPts val="1400"/>
              <a:buChar char="■"/>
              <a:defRPr>
                <a:solidFill>
                  <a:schemeClr val="accent4"/>
                </a:solidFill>
              </a:defRPr>
            </a:lvl3pPr>
            <a:lvl4pPr lvl="3" algn="ctr" rtl="0">
              <a:spcBef>
                <a:spcPts val="0"/>
              </a:spcBef>
              <a:spcAft>
                <a:spcPts val="0"/>
              </a:spcAft>
              <a:buClr>
                <a:schemeClr val="accent4"/>
              </a:buClr>
              <a:buSzPts val="1400"/>
              <a:buChar char="●"/>
              <a:defRPr>
                <a:solidFill>
                  <a:schemeClr val="accent4"/>
                </a:solidFill>
              </a:defRPr>
            </a:lvl4pPr>
            <a:lvl5pPr lvl="4" algn="ctr" rtl="0">
              <a:spcBef>
                <a:spcPts val="0"/>
              </a:spcBef>
              <a:spcAft>
                <a:spcPts val="0"/>
              </a:spcAft>
              <a:buClr>
                <a:schemeClr val="accent4"/>
              </a:buClr>
              <a:buSzPts val="1400"/>
              <a:buChar char="○"/>
              <a:defRPr>
                <a:solidFill>
                  <a:schemeClr val="accent4"/>
                </a:solidFill>
              </a:defRPr>
            </a:lvl5pPr>
            <a:lvl6pPr lvl="5" algn="ctr" rtl="0">
              <a:spcBef>
                <a:spcPts val="0"/>
              </a:spcBef>
              <a:spcAft>
                <a:spcPts val="0"/>
              </a:spcAft>
              <a:buClr>
                <a:schemeClr val="accent4"/>
              </a:buClr>
              <a:buSzPts val="1400"/>
              <a:buChar char="■"/>
              <a:defRPr>
                <a:solidFill>
                  <a:schemeClr val="accent4"/>
                </a:solidFill>
              </a:defRPr>
            </a:lvl6pPr>
            <a:lvl7pPr lvl="6" algn="ctr" rtl="0">
              <a:spcBef>
                <a:spcPts val="0"/>
              </a:spcBef>
              <a:spcAft>
                <a:spcPts val="0"/>
              </a:spcAft>
              <a:buClr>
                <a:schemeClr val="accent4"/>
              </a:buClr>
              <a:buSzPts val="1400"/>
              <a:buChar char="●"/>
              <a:defRPr>
                <a:solidFill>
                  <a:schemeClr val="accent4"/>
                </a:solidFill>
              </a:defRPr>
            </a:lvl7pPr>
            <a:lvl8pPr lvl="7" algn="ctr" rtl="0">
              <a:spcBef>
                <a:spcPts val="0"/>
              </a:spcBef>
              <a:spcAft>
                <a:spcPts val="0"/>
              </a:spcAft>
              <a:buClr>
                <a:schemeClr val="accent4"/>
              </a:buClr>
              <a:buSzPts val="1400"/>
              <a:buChar char="○"/>
              <a:defRPr>
                <a:solidFill>
                  <a:schemeClr val="accent4"/>
                </a:solidFill>
              </a:defRPr>
            </a:lvl8pPr>
            <a:lvl9pPr lvl="8" algn="ctr" rtl="0">
              <a:spcBef>
                <a:spcPts val="0"/>
              </a:spcBef>
              <a:spcAft>
                <a:spcPts val="0"/>
              </a:spcAft>
              <a:buClr>
                <a:schemeClr val="accent4"/>
              </a:buClr>
              <a:buSzPts val="1400"/>
              <a:buChar char="■"/>
              <a:defRPr>
                <a:solidFill>
                  <a:schemeClr val="accent4"/>
                </a:solidFill>
              </a:defRPr>
            </a:lvl9pPr>
          </a:lstStyle>
          <a:p>
            <a:endParaRPr/>
          </a:p>
        </p:txBody>
      </p:sp>
      <p:sp>
        <p:nvSpPr>
          <p:cNvPr id="156" name="Google Shape;156;p23"/>
          <p:cNvSpPr/>
          <p:nvPr/>
        </p:nvSpPr>
        <p:spPr>
          <a:xfrm>
            <a:off x="6723650" y="3627875"/>
            <a:ext cx="2870100" cy="1612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rot="-6724683">
            <a:off x="6965535" y="56268"/>
            <a:ext cx="3265231" cy="2112440"/>
          </a:xfrm>
          <a:prstGeom prst="pentagon">
            <a:avLst>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158"/>
        <p:cNvGrpSpPr/>
        <p:nvPr/>
      </p:nvGrpSpPr>
      <p:grpSpPr>
        <a:xfrm>
          <a:off x="0" y="0"/>
          <a:ext cx="0" cy="0"/>
          <a:chOff x="0" y="0"/>
          <a:chExt cx="0" cy="0"/>
        </a:xfrm>
      </p:grpSpPr>
      <p:sp>
        <p:nvSpPr>
          <p:cNvPr id="159" name="Google Shape;159;p24"/>
          <p:cNvSpPr txBox="1">
            <a:spLocks noGrp="1"/>
          </p:cNvSpPr>
          <p:nvPr>
            <p:ph type="subTitle" idx="1"/>
          </p:nvPr>
        </p:nvSpPr>
        <p:spPr>
          <a:xfrm>
            <a:off x="2081175" y="1515950"/>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5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2pPr>
            <a:lvl3pPr lvl="2"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3pPr>
            <a:lvl4pPr lvl="3"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4pPr>
            <a:lvl5pPr lvl="4"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5pPr>
            <a:lvl6pPr lvl="5"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6pPr>
            <a:lvl7pPr lvl="6"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7pPr>
            <a:lvl8pPr lvl="7"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8pPr>
            <a:lvl9pPr lvl="8"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9pPr>
          </a:lstStyle>
          <a:p>
            <a:endParaRPr/>
          </a:p>
        </p:txBody>
      </p:sp>
      <p:sp>
        <p:nvSpPr>
          <p:cNvPr id="160" name="Google Shape;160;p24"/>
          <p:cNvSpPr txBox="1">
            <a:spLocks noGrp="1"/>
          </p:cNvSpPr>
          <p:nvPr>
            <p:ph type="subTitle" idx="2"/>
          </p:nvPr>
        </p:nvSpPr>
        <p:spPr>
          <a:xfrm>
            <a:off x="1968300" y="1872950"/>
            <a:ext cx="5207400" cy="9003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2"/>
              </a:buClr>
              <a:buSzPts val="1295"/>
              <a:buChar char="●"/>
              <a:defRPr sz="1400"/>
            </a:lvl1pPr>
            <a:lvl2pPr lvl="1" algn="ctr" rtl="0">
              <a:spcBef>
                <a:spcPts val="0"/>
              </a:spcBef>
              <a:spcAft>
                <a:spcPts val="0"/>
              </a:spcAft>
              <a:buSzPts val="1295"/>
              <a:buChar char="○"/>
              <a:defRPr/>
            </a:lvl2pPr>
            <a:lvl3pPr lvl="2" algn="ctr" rtl="0">
              <a:spcBef>
                <a:spcPts val="0"/>
              </a:spcBef>
              <a:spcAft>
                <a:spcPts val="0"/>
              </a:spcAft>
              <a:buSzPts val="1295"/>
              <a:buChar char="■"/>
              <a:defRPr/>
            </a:lvl3pPr>
            <a:lvl4pPr lvl="3" algn="ctr" rtl="0">
              <a:spcBef>
                <a:spcPts val="0"/>
              </a:spcBef>
              <a:spcAft>
                <a:spcPts val="0"/>
              </a:spcAft>
              <a:buSzPts val="1295"/>
              <a:buChar char="●"/>
              <a:defRPr/>
            </a:lvl4pPr>
            <a:lvl5pPr lvl="4" algn="ctr" rtl="0">
              <a:spcBef>
                <a:spcPts val="0"/>
              </a:spcBef>
              <a:spcAft>
                <a:spcPts val="0"/>
              </a:spcAft>
              <a:buSzPts val="1295"/>
              <a:buChar char="○"/>
              <a:defRPr/>
            </a:lvl5pPr>
            <a:lvl6pPr lvl="5" algn="ctr" rtl="0">
              <a:spcBef>
                <a:spcPts val="0"/>
              </a:spcBef>
              <a:spcAft>
                <a:spcPts val="0"/>
              </a:spcAft>
              <a:buSzPts val="1295"/>
              <a:buChar char="■"/>
              <a:defRPr/>
            </a:lvl6pPr>
            <a:lvl7pPr lvl="6" algn="ctr" rtl="0">
              <a:spcBef>
                <a:spcPts val="0"/>
              </a:spcBef>
              <a:spcAft>
                <a:spcPts val="0"/>
              </a:spcAft>
              <a:buSzPts val="1295"/>
              <a:buChar char="●"/>
              <a:defRPr/>
            </a:lvl7pPr>
            <a:lvl8pPr lvl="7" algn="ctr" rtl="0">
              <a:spcBef>
                <a:spcPts val="0"/>
              </a:spcBef>
              <a:spcAft>
                <a:spcPts val="0"/>
              </a:spcAft>
              <a:buSzPts val="1295"/>
              <a:buChar char="○"/>
              <a:defRPr/>
            </a:lvl8pPr>
            <a:lvl9pPr lvl="8" algn="ctr" rtl="0">
              <a:spcBef>
                <a:spcPts val="0"/>
              </a:spcBef>
              <a:spcAft>
                <a:spcPts val="0"/>
              </a:spcAft>
              <a:buSzPts val="1295"/>
              <a:buChar char="■"/>
              <a:defRPr/>
            </a:lvl9pPr>
          </a:lstStyle>
          <a:p>
            <a:endParaRPr/>
          </a:p>
        </p:txBody>
      </p:sp>
      <p:sp>
        <p:nvSpPr>
          <p:cNvPr id="161" name="Google Shape;161;p24"/>
          <p:cNvSpPr txBox="1">
            <a:spLocks noGrp="1"/>
          </p:cNvSpPr>
          <p:nvPr>
            <p:ph type="title"/>
          </p:nvPr>
        </p:nvSpPr>
        <p:spPr>
          <a:xfrm>
            <a:off x="637025" y="368825"/>
            <a:ext cx="417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162" name="Google Shape;162;p24"/>
          <p:cNvSpPr/>
          <p:nvPr/>
        </p:nvSpPr>
        <p:spPr>
          <a:xfrm>
            <a:off x="5548650" y="4051625"/>
            <a:ext cx="2957700" cy="1656600"/>
          </a:xfrm>
          <a:prstGeom prst="pentagon">
            <a:avLst>
              <a:gd name="hf" fmla="val 105146"/>
              <a:gd name="vf" fmla="val 11055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6197709">
            <a:off x="6954491" y="3192546"/>
            <a:ext cx="3729661" cy="1107875"/>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subTitle" idx="3"/>
          </p:nvPr>
        </p:nvSpPr>
        <p:spPr>
          <a:xfrm>
            <a:off x="2081175" y="2773250"/>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5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2pPr>
            <a:lvl3pPr lvl="2"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3pPr>
            <a:lvl4pPr lvl="3"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4pPr>
            <a:lvl5pPr lvl="4"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5pPr>
            <a:lvl6pPr lvl="5"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6pPr>
            <a:lvl7pPr lvl="6"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7pPr>
            <a:lvl8pPr lvl="7"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8pPr>
            <a:lvl9pPr lvl="8"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9pPr>
          </a:lstStyle>
          <a:p>
            <a:endParaRPr/>
          </a:p>
        </p:txBody>
      </p:sp>
      <p:sp>
        <p:nvSpPr>
          <p:cNvPr id="165" name="Google Shape;165;p24"/>
          <p:cNvSpPr txBox="1">
            <a:spLocks noGrp="1"/>
          </p:cNvSpPr>
          <p:nvPr>
            <p:ph type="subTitle" idx="4"/>
          </p:nvPr>
        </p:nvSpPr>
        <p:spPr>
          <a:xfrm>
            <a:off x="1968300" y="3130250"/>
            <a:ext cx="5207400" cy="9003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2"/>
              </a:buClr>
              <a:buSzPts val="1295"/>
              <a:buChar char="●"/>
              <a:defRPr sz="1400"/>
            </a:lvl1pPr>
            <a:lvl2pPr lvl="1" algn="ctr" rtl="0">
              <a:spcBef>
                <a:spcPts val="0"/>
              </a:spcBef>
              <a:spcAft>
                <a:spcPts val="0"/>
              </a:spcAft>
              <a:buSzPts val="1295"/>
              <a:buChar char="○"/>
              <a:defRPr/>
            </a:lvl2pPr>
            <a:lvl3pPr lvl="2" algn="ctr" rtl="0">
              <a:spcBef>
                <a:spcPts val="0"/>
              </a:spcBef>
              <a:spcAft>
                <a:spcPts val="0"/>
              </a:spcAft>
              <a:buSzPts val="1295"/>
              <a:buChar char="■"/>
              <a:defRPr/>
            </a:lvl3pPr>
            <a:lvl4pPr lvl="3" algn="ctr" rtl="0">
              <a:spcBef>
                <a:spcPts val="0"/>
              </a:spcBef>
              <a:spcAft>
                <a:spcPts val="0"/>
              </a:spcAft>
              <a:buSzPts val="1295"/>
              <a:buChar char="●"/>
              <a:defRPr/>
            </a:lvl4pPr>
            <a:lvl5pPr lvl="4" algn="ctr" rtl="0">
              <a:spcBef>
                <a:spcPts val="0"/>
              </a:spcBef>
              <a:spcAft>
                <a:spcPts val="0"/>
              </a:spcAft>
              <a:buSzPts val="1295"/>
              <a:buChar char="○"/>
              <a:defRPr/>
            </a:lvl5pPr>
            <a:lvl6pPr lvl="5" algn="ctr" rtl="0">
              <a:spcBef>
                <a:spcPts val="0"/>
              </a:spcBef>
              <a:spcAft>
                <a:spcPts val="0"/>
              </a:spcAft>
              <a:buSzPts val="1295"/>
              <a:buChar char="■"/>
              <a:defRPr/>
            </a:lvl6pPr>
            <a:lvl7pPr lvl="6" algn="ctr" rtl="0">
              <a:spcBef>
                <a:spcPts val="0"/>
              </a:spcBef>
              <a:spcAft>
                <a:spcPts val="0"/>
              </a:spcAft>
              <a:buSzPts val="1295"/>
              <a:buChar char="●"/>
              <a:defRPr/>
            </a:lvl7pPr>
            <a:lvl8pPr lvl="7" algn="ctr" rtl="0">
              <a:spcBef>
                <a:spcPts val="0"/>
              </a:spcBef>
              <a:spcAft>
                <a:spcPts val="0"/>
              </a:spcAft>
              <a:buSzPts val="1295"/>
              <a:buChar char="○"/>
              <a:defRPr/>
            </a:lvl8pPr>
            <a:lvl9pPr lvl="8" algn="ctr" rtl="0">
              <a:spcBef>
                <a:spcPts val="0"/>
              </a:spcBef>
              <a:spcAft>
                <a:spcPts val="0"/>
              </a:spcAft>
              <a:buSzPts val="1295"/>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ONE_COLUMN_TEXT_2">
    <p:spTree>
      <p:nvGrpSpPr>
        <p:cNvPr id="1" name="Shape 166"/>
        <p:cNvGrpSpPr/>
        <p:nvPr/>
      </p:nvGrpSpPr>
      <p:grpSpPr>
        <a:xfrm>
          <a:off x="0" y="0"/>
          <a:ext cx="0" cy="0"/>
          <a:chOff x="0" y="0"/>
          <a:chExt cx="0" cy="0"/>
        </a:xfrm>
      </p:grpSpPr>
      <p:sp>
        <p:nvSpPr>
          <p:cNvPr id="167" name="Google Shape;167;p25"/>
          <p:cNvSpPr txBox="1">
            <a:spLocks noGrp="1"/>
          </p:cNvSpPr>
          <p:nvPr>
            <p:ph type="subTitle" idx="1"/>
          </p:nvPr>
        </p:nvSpPr>
        <p:spPr>
          <a:xfrm>
            <a:off x="2081175" y="1510575"/>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5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2pPr>
            <a:lvl3pPr lvl="2"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3pPr>
            <a:lvl4pPr lvl="3"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4pPr>
            <a:lvl5pPr lvl="4"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5pPr>
            <a:lvl6pPr lvl="5"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6pPr>
            <a:lvl7pPr lvl="6"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7pPr>
            <a:lvl8pPr lvl="7"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8pPr>
            <a:lvl9pPr lvl="8"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9pPr>
          </a:lstStyle>
          <a:p>
            <a:endParaRPr/>
          </a:p>
        </p:txBody>
      </p:sp>
      <p:sp>
        <p:nvSpPr>
          <p:cNvPr id="168" name="Google Shape;168;p25"/>
          <p:cNvSpPr txBox="1">
            <a:spLocks noGrp="1"/>
          </p:cNvSpPr>
          <p:nvPr>
            <p:ph type="subTitle" idx="2"/>
          </p:nvPr>
        </p:nvSpPr>
        <p:spPr>
          <a:xfrm>
            <a:off x="1968300" y="1867575"/>
            <a:ext cx="5207400" cy="9003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2"/>
              </a:buClr>
              <a:buSzPts val="1295"/>
              <a:buChar char="●"/>
              <a:defRPr sz="1400"/>
            </a:lvl1pPr>
            <a:lvl2pPr lvl="1" algn="ctr" rtl="0">
              <a:spcBef>
                <a:spcPts val="0"/>
              </a:spcBef>
              <a:spcAft>
                <a:spcPts val="0"/>
              </a:spcAft>
              <a:buSzPts val="1295"/>
              <a:buChar char="○"/>
              <a:defRPr/>
            </a:lvl2pPr>
            <a:lvl3pPr lvl="2" algn="ctr" rtl="0">
              <a:spcBef>
                <a:spcPts val="0"/>
              </a:spcBef>
              <a:spcAft>
                <a:spcPts val="0"/>
              </a:spcAft>
              <a:buSzPts val="1295"/>
              <a:buChar char="■"/>
              <a:defRPr/>
            </a:lvl3pPr>
            <a:lvl4pPr lvl="3" algn="ctr" rtl="0">
              <a:spcBef>
                <a:spcPts val="0"/>
              </a:spcBef>
              <a:spcAft>
                <a:spcPts val="0"/>
              </a:spcAft>
              <a:buSzPts val="1295"/>
              <a:buChar char="●"/>
              <a:defRPr/>
            </a:lvl4pPr>
            <a:lvl5pPr lvl="4" algn="ctr" rtl="0">
              <a:spcBef>
                <a:spcPts val="0"/>
              </a:spcBef>
              <a:spcAft>
                <a:spcPts val="0"/>
              </a:spcAft>
              <a:buSzPts val="1295"/>
              <a:buChar char="○"/>
              <a:defRPr/>
            </a:lvl5pPr>
            <a:lvl6pPr lvl="5" algn="ctr" rtl="0">
              <a:spcBef>
                <a:spcPts val="0"/>
              </a:spcBef>
              <a:spcAft>
                <a:spcPts val="0"/>
              </a:spcAft>
              <a:buSzPts val="1295"/>
              <a:buChar char="■"/>
              <a:defRPr/>
            </a:lvl6pPr>
            <a:lvl7pPr lvl="6" algn="ctr" rtl="0">
              <a:spcBef>
                <a:spcPts val="0"/>
              </a:spcBef>
              <a:spcAft>
                <a:spcPts val="0"/>
              </a:spcAft>
              <a:buSzPts val="1295"/>
              <a:buChar char="●"/>
              <a:defRPr/>
            </a:lvl7pPr>
            <a:lvl8pPr lvl="7" algn="ctr" rtl="0">
              <a:spcBef>
                <a:spcPts val="0"/>
              </a:spcBef>
              <a:spcAft>
                <a:spcPts val="0"/>
              </a:spcAft>
              <a:buSzPts val="1295"/>
              <a:buChar char="○"/>
              <a:defRPr/>
            </a:lvl8pPr>
            <a:lvl9pPr lvl="8" algn="ctr" rtl="0">
              <a:spcBef>
                <a:spcPts val="0"/>
              </a:spcBef>
              <a:spcAft>
                <a:spcPts val="0"/>
              </a:spcAft>
              <a:buSzPts val="1295"/>
              <a:buChar char="■"/>
              <a:defRPr/>
            </a:lvl9pPr>
          </a:lstStyle>
          <a:p>
            <a:endParaRPr/>
          </a:p>
        </p:txBody>
      </p:sp>
      <p:sp>
        <p:nvSpPr>
          <p:cNvPr id="169" name="Google Shape;169;p25"/>
          <p:cNvSpPr txBox="1">
            <a:spLocks noGrp="1"/>
          </p:cNvSpPr>
          <p:nvPr>
            <p:ph type="title"/>
          </p:nvPr>
        </p:nvSpPr>
        <p:spPr>
          <a:xfrm>
            <a:off x="637025" y="368825"/>
            <a:ext cx="417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170" name="Google Shape;170;p25"/>
          <p:cNvSpPr/>
          <p:nvPr/>
        </p:nvSpPr>
        <p:spPr>
          <a:xfrm>
            <a:off x="7844750" y="3189725"/>
            <a:ext cx="2331300" cy="2020500"/>
          </a:xfrm>
          <a:prstGeom prst="pentagon">
            <a:avLst>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3382125" y="4255425"/>
            <a:ext cx="4625400" cy="110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txBox="1">
            <a:spLocks noGrp="1"/>
          </p:cNvSpPr>
          <p:nvPr>
            <p:ph type="subTitle" idx="3"/>
          </p:nvPr>
        </p:nvSpPr>
        <p:spPr>
          <a:xfrm>
            <a:off x="2081175" y="2767875"/>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5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2pPr>
            <a:lvl3pPr lvl="2"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3pPr>
            <a:lvl4pPr lvl="3"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4pPr>
            <a:lvl5pPr lvl="4"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5pPr>
            <a:lvl6pPr lvl="5"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6pPr>
            <a:lvl7pPr lvl="6"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7pPr>
            <a:lvl8pPr lvl="7"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8pPr>
            <a:lvl9pPr lvl="8"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9pPr>
          </a:lstStyle>
          <a:p>
            <a:endParaRPr/>
          </a:p>
        </p:txBody>
      </p:sp>
      <p:sp>
        <p:nvSpPr>
          <p:cNvPr id="173" name="Google Shape;173;p25"/>
          <p:cNvSpPr txBox="1">
            <a:spLocks noGrp="1"/>
          </p:cNvSpPr>
          <p:nvPr>
            <p:ph type="subTitle" idx="4"/>
          </p:nvPr>
        </p:nvSpPr>
        <p:spPr>
          <a:xfrm>
            <a:off x="1968300" y="3124875"/>
            <a:ext cx="5207400" cy="9003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2"/>
              </a:buClr>
              <a:buSzPts val="1295"/>
              <a:buChar char="●"/>
              <a:defRPr sz="1400"/>
            </a:lvl1pPr>
            <a:lvl2pPr lvl="1" algn="ctr" rtl="0">
              <a:spcBef>
                <a:spcPts val="0"/>
              </a:spcBef>
              <a:spcAft>
                <a:spcPts val="0"/>
              </a:spcAft>
              <a:buSzPts val="1295"/>
              <a:buChar char="○"/>
              <a:defRPr/>
            </a:lvl2pPr>
            <a:lvl3pPr lvl="2" algn="ctr" rtl="0">
              <a:spcBef>
                <a:spcPts val="0"/>
              </a:spcBef>
              <a:spcAft>
                <a:spcPts val="0"/>
              </a:spcAft>
              <a:buSzPts val="1295"/>
              <a:buChar char="■"/>
              <a:defRPr/>
            </a:lvl3pPr>
            <a:lvl4pPr lvl="3" algn="ctr" rtl="0">
              <a:spcBef>
                <a:spcPts val="0"/>
              </a:spcBef>
              <a:spcAft>
                <a:spcPts val="0"/>
              </a:spcAft>
              <a:buSzPts val="1295"/>
              <a:buChar char="●"/>
              <a:defRPr/>
            </a:lvl4pPr>
            <a:lvl5pPr lvl="4" algn="ctr" rtl="0">
              <a:spcBef>
                <a:spcPts val="0"/>
              </a:spcBef>
              <a:spcAft>
                <a:spcPts val="0"/>
              </a:spcAft>
              <a:buSzPts val="1295"/>
              <a:buChar char="○"/>
              <a:defRPr/>
            </a:lvl5pPr>
            <a:lvl6pPr lvl="5" algn="ctr" rtl="0">
              <a:spcBef>
                <a:spcPts val="0"/>
              </a:spcBef>
              <a:spcAft>
                <a:spcPts val="0"/>
              </a:spcAft>
              <a:buSzPts val="1295"/>
              <a:buChar char="■"/>
              <a:defRPr/>
            </a:lvl6pPr>
            <a:lvl7pPr lvl="6" algn="ctr" rtl="0">
              <a:spcBef>
                <a:spcPts val="0"/>
              </a:spcBef>
              <a:spcAft>
                <a:spcPts val="0"/>
              </a:spcAft>
              <a:buSzPts val="1295"/>
              <a:buChar char="●"/>
              <a:defRPr/>
            </a:lvl7pPr>
            <a:lvl8pPr lvl="7" algn="ctr" rtl="0">
              <a:spcBef>
                <a:spcPts val="0"/>
              </a:spcBef>
              <a:spcAft>
                <a:spcPts val="0"/>
              </a:spcAft>
              <a:buSzPts val="1295"/>
              <a:buChar char="○"/>
              <a:defRPr/>
            </a:lvl8pPr>
            <a:lvl9pPr lvl="8" algn="ctr" rtl="0">
              <a:spcBef>
                <a:spcPts val="0"/>
              </a:spcBef>
              <a:spcAft>
                <a:spcPts val="0"/>
              </a:spcAft>
              <a:buSzPts val="1295"/>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2788049" y="908175"/>
            <a:ext cx="35679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4500"/>
              <a:buNone/>
              <a:defRPr>
                <a:latin typeface="Open Sans"/>
                <a:ea typeface="Open Sans"/>
                <a:cs typeface="Open Sans"/>
                <a:sym typeface="Open Sans"/>
              </a:defRPr>
            </a:lvl2pPr>
            <a:lvl3pPr lvl="2" algn="ctr" rtl="0">
              <a:spcBef>
                <a:spcPts val="0"/>
              </a:spcBef>
              <a:spcAft>
                <a:spcPts val="0"/>
              </a:spcAft>
              <a:buSzPts val="4500"/>
              <a:buNone/>
              <a:defRPr>
                <a:latin typeface="Open Sans"/>
                <a:ea typeface="Open Sans"/>
                <a:cs typeface="Open Sans"/>
                <a:sym typeface="Open Sans"/>
              </a:defRPr>
            </a:lvl3pPr>
            <a:lvl4pPr lvl="3" algn="ctr" rtl="0">
              <a:spcBef>
                <a:spcPts val="0"/>
              </a:spcBef>
              <a:spcAft>
                <a:spcPts val="0"/>
              </a:spcAft>
              <a:buSzPts val="4500"/>
              <a:buNone/>
              <a:defRPr>
                <a:latin typeface="Open Sans"/>
                <a:ea typeface="Open Sans"/>
                <a:cs typeface="Open Sans"/>
                <a:sym typeface="Open Sans"/>
              </a:defRPr>
            </a:lvl4pPr>
            <a:lvl5pPr lvl="4" algn="ctr" rtl="0">
              <a:spcBef>
                <a:spcPts val="0"/>
              </a:spcBef>
              <a:spcAft>
                <a:spcPts val="0"/>
              </a:spcAft>
              <a:buSzPts val="4500"/>
              <a:buNone/>
              <a:defRPr>
                <a:latin typeface="Open Sans"/>
                <a:ea typeface="Open Sans"/>
                <a:cs typeface="Open Sans"/>
                <a:sym typeface="Open Sans"/>
              </a:defRPr>
            </a:lvl5pPr>
            <a:lvl6pPr lvl="5" algn="ctr" rtl="0">
              <a:spcBef>
                <a:spcPts val="0"/>
              </a:spcBef>
              <a:spcAft>
                <a:spcPts val="0"/>
              </a:spcAft>
              <a:buSzPts val="4500"/>
              <a:buNone/>
              <a:defRPr>
                <a:latin typeface="Open Sans"/>
                <a:ea typeface="Open Sans"/>
                <a:cs typeface="Open Sans"/>
                <a:sym typeface="Open Sans"/>
              </a:defRPr>
            </a:lvl6pPr>
            <a:lvl7pPr lvl="6" algn="ctr" rtl="0">
              <a:spcBef>
                <a:spcPts val="0"/>
              </a:spcBef>
              <a:spcAft>
                <a:spcPts val="0"/>
              </a:spcAft>
              <a:buSzPts val="4500"/>
              <a:buNone/>
              <a:defRPr>
                <a:latin typeface="Open Sans"/>
                <a:ea typeface="Open Sans"/>
                <a:cs typeface="Open Sans"/>
                <a:sym typeface="Open Sans"/>
              </a:defRPr>
            </a:lvl7pPr>
            <a:lvl8pPr lvl="7" algn="ctr" rtl="0">
              <a:spcBef>
                <a:spcPts val="0"/>
              </a:spcBef>
              <a:spcAft>
                <a:spcPts val="0"/>
              </a:spcAft>
              <a:buSzPts val="4500"/>
              <a:buNone/>
              <a:defRPr>
                <a:latin typeface="Open Sans"/>
                <a:ea typeface="Open Sans"/>
                <a:cs typeface="Open Sans"/>
                <a:sym typeface="Open Sans"/>
              </a:defRPr>
            </a:lvl8pPr>
            <a:lvl9pPr lvl="8" algn="ctr" rtl="0">
              <a:spcBef>
                <a:spcPts val="0"/>
              </a:spcBef>
              <a:spcAft>
                <a:spcPts val="0"/>
              </a:spcAft>
              <a:buSzPts val="4500"/>
              <a:buNone/>
              <a:defRPr>
                <a:latin typeface="Open Sans"/>
                <a:ea typeface="Open Sans"/>
                <a:cs typeface="Open Sans"/>
                <a:sym typeface="Open Sans"/>
              </a:defRPr>
            </a:lvl9pPr>
          </a:lstStyle>
          <a:p>
            <a:endParaRPr/>
          </a:p>
        </p:txBody>
      </p:sp>
      <p:sp>
        <p:nvSpPr>
          <p:cNvPr id="176" name="Google Shape;176;p26"/>
          <p:cNvSpPr txBox="1">
            <a:spLocks noGrp="1"/>
          </p:cNvSpPr>
          <p:nvPr>
            <p:ph type="subTitle" idx="1"/>
          </p:nvPr>
        </p:nvSpPr>
        <p:spPr>
          <a:xfrm>
            <a:off x="3038550" y="1773122"/>
            <a:ext cx="30669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6"/>
          <p:cNvSpPr txBox="1"/>
          <p:nvPr/>
        </p:nvSpPr>
        <p:spPr>
          <a:xfrm>
            <a:off x="2924399" y="3190863"/>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Roboto"/>
                <a:ea typeface="Roboto"/>
                <a:cs typeface="Roboto"/>
                <a:sym typeface="Roboto"/>
              </a:rPr>
              <a:t>CREDITS</a:t>
            </a:r>
            <a:r>
              <a:rPr lang="en" sz="1100">
                <a:solidFill>
                  <a:schemeClr val="dk2"/>
                </a:solidFill>
                <a:latin typeface="Roboto"/>
                <a:ea typeface="Roboto"/>
                <a:cs typeface="Roboto"/>
                <a:sym typeface="Roboto"/>
              </a:rPr>
              <a:t>: This presentation template was created by </a:t>
            </a:r>
            <a:r>
              <a:rPr lang="en" sz="11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100">
                <a:solidFill>
                  <a:schemeClr val="dk2"/>
                </a:solidFill>
                <a:latin typeface="Roboto"/>
                <a:ea typeface="Roboto"/>
                <a:cs typeface="Roboto"/>
                <a:sym typeface="Roboto"/>
              </a:rPr>
              <a:t>, including icons by </a:t>
            </a:r>
            <a:r>
              <a:rPr lang="en" sz="11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100">
                <a:solidFill>
                  <a:schemeClr val="dk2"/>
                </a:solidFill>
                <a:latin typeface="Roboto"/>
                <a:ea typeface="Roboto"/>
                <a:cs typeface="Roboto"/>
                <a:sym typeface="Roboto"/>
              </a:rPr>
              <a:t>, infographics &amp; images by </a:t>
            </a:r>
            <a:r>
              <a:rPr lang="en" sz="11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100" b="1">
              <a:solidFill>
                <a:schemeClr val="dk2"/>
              </a:solidFill>
              <a:latin typeface="Roboto"/>
              <a:ea typeface="Roboto"/>
              <a:cs typeface="Roboto"/>
              <a:sym typeface="Roboto"/>
            </a:endParaRPr>
          </a:p>
        </p:txBody>
      </p:sp>
      <p:sp>
        <p:nvSpPr>
          <p:cNvPr id="178" name="Google Shape;178;p26"/>
          <p:cNvSpPr/>
          <p:nvPr/>
        </p:nvSpPr>
        <p:spPr>
          <a:xfrm rot="-5400000">
            <a:off x="7517975" y="1802050"/>
            <a:ext cx="1988400" cy="176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rot="5604128">
            <a:off x="343810" y="2420210"/>
            <a:ext cx="1612642" cy="2691536"/>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180"/>
        <p:cNvGrpSpPr/>
        <p:nvPr/>
      </p:nvGrpSpPr>
      <p:grpSpPr>
        <a:xfrm>
          <a:off x="0" y="0"/>
          <a:ext cx="0" cy="0"/>
          <a:chOff x="0" y="0"/>
          <a:chExt cx="0" cy="0"/>
        </a:xfrm>
      </p:grpSpPr>
      <p:sp>
        <p:nvSpPr>
          <p:cNvPr id="181" name="Google Shape;181;p27"/>
          <p:cNvSpPr/>
          <p:nvPr/>
        </p:nvSpPr>
        <p:spPr>
          <a:xfrm>
            <a:off x="314400" y="3653225"/>
            <a:ext cx="4393800" cy="17817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rot="-9310589">
            <a:off x="6922925" y="-350018"/>
            <a:ext cx="2878344" cy="1604134"/>
          </a:xfrm>
          <a:prstGeom prst="pentagon">
            <a:avLst>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rot="-2699305">
            <a:off x="8306664" y="951993"/>
            <a:ext cx="1049417" cy="154814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184"/>
        <p:cNvGrpSpPr/>
        <p:nvPr/>
      </p:nvGrpSpPr>
      <p:grpSpPr>
        <a:xfrm>
          <a:off x="0" y="0"/>
          <a:ext cx="0" cy="0"/>
          <a:chOff x="0" y="0"/>
          <a:chExt cx="0" cy="0"/>
        </a:xfrm>
      </p:grpSpPr>
      <p:sp>
        <p:nvSpPr>
          <p:cNvPr id="185" name="Google Shape;185;p28"/>
          <p:cNvSpPr/>
          <p:nvPr/>
        </p:nvSpPr>
        <p:spPr>
          <a:xfrm rot="-4036294">
            <a:off x="7603085" y="1846132"/>
            <a:ext cx="2789082" cy="2244235"/>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rot="-3851728">
            <a:off x="7635414" y="3939521"/>
            <a:ext cx="1303921" cy="1531885"/>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rot="1360744" flipH="1">
            <a:off x="-596636" y="-374897"/>
            <a:ext cx="2367670" cy="2166093"/>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1">
  <p:cSld name="CUSTOM_5_1_1_1">
    <p:spTree>
      <p:nvGrpSpPr>
        <p:cNvPr id="1" name="Shape 188"/>
        <p:cNvGrpSpPr/>
        <p:nvPr/>
      </p:nvGrpSpPr>
      <p:grpSpPr>
        <a:xfrm>
          <a:off x="0" y="0"/>
          <a:ext cx="0" cy="0"/>
          <a:chOff x="0" y="0"/>
          <a:chExt cx="0" cy="0"/>
        </a:xfrm>
      </p:grpSpPr>
      <p:sp>
        <p:nvSpPr>
          <p:cNvPr id="189" name="Google Shape;189;p29"/>
          <p:cNvSpPr/>
          <p:nvPr/>
        </p:nvSpPr>
        <p:spPr>
          <a:xfrm rot="-3885418" flipH="1">
            <a:off x="7411303" y="-338639"/>
            <a:ext cx="1418894" cy="207996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flipH="1">
            <a:off x="363376" y="3053075"/>
            <a:ext cx="2563800" cy="25638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37025" y="368825"/>
            <a:ext cx="4450200" cy="572700"/>
          </a:xfrm>
          <a:prstGeom prst="rect">
            <a:avLst/>
          </a:prstGeom>
        </p:spPr>
        <p:txBody>
          <a:bodyPr spcFirstLastPara="1" wrap="square" lIns="91425" tIns="91425" rIns="91425" bIns="91425"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0" name="Google Shape;20;p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p:nvPr/>
        </p:nvSpPr>
        <p:spPr>
          <a:xfrm rot="-3831476">
            <a:off x="7767270" y="-898805"/>
            <a:ext cx="999550" cy="2225174"/>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798644">
            <a:off x="6415780" y="-91179"/>
            <a:ext cx="1521300" cy="789900"/>
          </a:xfrm>
          <a:prstGeom prst="trapezoid">
            <a:avLst>
              <a:gd name="adj" fmla="val 329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6020585" y="2017538"/>
            <a:ext cx="19806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25" name="Google Shape;25;p5"/>
          <p:cNvSpPr txBox="1">
            <a:spLocks noGrp="1"/>
          </p:cNvSpPr>
          <p:nvPr>
            <p:ph type="subTitle" idx="2"/>
          </p:nvPr>
        </p:nvSpPr>
        <p:spPr>
          <a:xfrm>
            <a:off x="6020575" y="2336663"/>
            <a:ext cx="2410200" cy="7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hlink"/>
                </a:solidFill>
                <a:latin typeface="Open Sans"/>
                <a:ea typeface="Open Sans"/>
                <a:cs typeface="Open Sans"/>
                <a:sym typeface="Ope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 name="Google Shape;26;p5"/>
          <p:cNvSpPr txBox="1">
            <a:spLocks noGrp="1"/>
          </p:cNvSpPr>
          <p:nvPr>
            <p:ph type="subTitle" idx="3"/>
          </p:nvPr>
        </p:nvSpPr>
        <p:spPr>
          <a:xfrm>
            <a:off x="1142835" y="2017538"/>
            <a:ext cx="19806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200"/>
              <a:buFont typeface="Bahiana"/>
              <a:buNone/>
              <a:defRPr sz="2500">
                <a:solidFill>
                  <a:schemeClr val="dk1"/>
                </a:solidFill>
                <a:latin typeface="Bahiana"/>
                <a:ea typeface="Bahiana"/>
                <a:cs typeface="Bahiana"/>
                <a:sym typeface="Bahiana"/>
              </a:defRPr>
            </a:lvl1pPr>
            <a:lvl2pPr lvl="1" algn="ctr" rtl="0">
              <a:spcBef>
                <a:spcPts val="0"/>
              </a:spcBef>
              <a:spcAft>
                <a:spcPts val="0"/>
              </a:spcAft>
              <a:buSzPts val="2200"/>
              <a:buFont typeface="Bahiana"/>
              <a:buNone/>
              <a:defRPr sz="2200" b="1">
                <a:latin typeface="Bahiana"/>
                <a:ea typeface="Bahiana"/>
                <a:cs typeface="Bahiana"/>
                <a:sym typeface="Bahiana"/>
              </a:defRPr>
            </a:lvl2pPr>
            <a:lvl3pPr lvl="2" algn="ctr" rtl="0">
              <a:spcBef>
                <a:spcPts val="0"/>
              </a:spcBef>
              <a:spcAft>
                <a:spcPts val="0"/>
              </a:spcAft>
              <a:buSzPts val="2200"/>
              <a:buFont typeface="Bahiana"/>
              <a:buNone/>
              <a:defRPr sz="2200" b="1">
                <a:latin typeface="Bahiana"/>
                <a:ea typeface="Bahiana"/>
                <a:cs typeface="Bahiana"/>
                <a:sym typeface="Bahiana"/>
              </a:defRPr>
            </a:lvl3pPr>
            <a:lvl4pPr lvl="3" algn="ctr" rtl="0">
              <a:spcBef>
                <a:spcPts val="0"/>
              </a:spcBef>
              <a:spcAft>
                <a:spcPts val="0"/>
              </a:spcAft>
              <a:buSzPts val="2200"/>
              <a:buFont typeface="Bahiana"/>
              <a:buNone/>
              <a:defRPr sz="2200" b="1">
                <a:latin typeface="Bahiana"/>
                <a:ea typeface="Bahiana"/>
                <a:cs typeface="Bahiana"/>
                <a:sym typeface="Bahiana"/>
              </a:defRPr>
            </a:lvl4pPr>
            <a:lvl5pPr lvl="4" algn="ctr" rtl="0">
              <a:spcBef>
                <a:spcPts val="0"/>
              </a:spcBef>
              <a:spcAft>
                <a:spcPts val="0"/>
              </a:spcAft>
              <a:buSzPts val="2200"/>
              <a:buFont typeface="Bahiana"/>
              <a:buNone/>
              <a:defRPr sz="2200" b="1">
                <a:latin typeface="Bahiana"/>
                <a:ea typeface="Bahiana"/>
                <a:cs typeface="Bahiana"/>
                <a:sym typeface="Bahiana"/>
              </a:defRPr>
            </a:lvl5pPr>
            <a:lvl6pPr lvl="5" algn="ctr" rtl="0">
              <a:spcBef>
                <a:spcPts val="0"/>
              </a:spcBef>
              <a:spcAft>
                <a:spcPts val="0"/>
              </a:spcAft>
              <a:buSzPts val="2200"/>
              <a:buFont typeface="Bahiana"/>
              <a:buNone/>
              <a:defRPr sz="2200" b="1">
                <a:latin typeface="Bahiana"/>
                <a:ea typeface="Bahiana"/>
                <a:cs typeface="Bahiana"/>
                <a:sym typeface="Bahiana"/>
              </a:defRPr>
            </a:lvl6pPr>
            <a:lvl7pPr lvl="6" algn="ctr" rtl="0">
              <a:spcBef>
                <a:spcPts val="0"/>
              </a:spcBef>
              <a:spcAft>
                <a:spcPts val="0"/>
              </a:spcAft>
              <a:buSzPts val="2200"/>
              <a:buFont typeface="Bahiana"/>
              <a:buNone/>
              <a:defRPr sz="2200" b="1">
                <a:latin typeface="Bahiana"/>
                <a:ea typeface="Bahiana"/>
                <a:cs typeface="Bahiana"/>
                <a:sym typeface="Bahiana"/>
              </a:defRPr>
            </a:lvl7pPr>
            <a:lvl8pPr lvl="7" algn="ctr" rtl="0">
              <a:spcBef>
                <a:spcPts val="0"/>
              </a:spcBef>
              <a:spcAft>
                <a:spcPts val="0"/>
              </a:spcAft>
              <a:buSzPts val="2200"/>
              <a:buFont typeface="Bahiana"/>
              <a:buNone/>
              <a:defRPr sz="2200" b="1">
                <a:latin typeface="Bahiana"/>
                <a:ea typeface="Bahiana"/>
                <a:cs typeface="Bahiana"/>
                <a:sym typeface="Bahiana"/>
              </a:defRPr>
            </a:lvl8pPr>
            <a:lvl9pPr lvl="8" algn="ctr" rtl="0">
              <a:spcBef>
                <a:spcPts val="0"/>
              </a:spcBef>
              <a:spcAft>
                <a:spcPts val="0"/>
              </a:spcAft>
              <a:buSzPts val="2200"/>
              <a:buFont typeface="Bahiana"/>
              <a:buNone/>
              <a:defRPr sz="2200" b="1">
                <a:latin typeface="Bahiana"/>
                <a:ea typeface="Bahiana"/>
                <a:cs typeface="Bahiana"/>
                <a:sym typeface="Bahiana"/>
              </a:defRPr>
            </a:lvl9pPr>
          </a:lstStyle>
          <a:p>
            <a:endParaRPr/>
          </a:p>
        </p:txBody>
      </p:sp>
      <p:sp>
        <p:nvSpPr>
          <p:cNvPr id="27" name="Google Shape;27;p5"/>
          <p:cNvSpPr txBox="1">
            <a:spLocks noGrp="1"/>
          </p:cNvSpPr>
          <p:nvPr>
            <p:ph type="subTitle" idx="4"/>
          </p:nvPr>
        </p:nvSpPr>
        <p:spPr>
          <a:xfrm>
            <a:off x="713225" y="2336663"/>
            <a:ext cx="2410200" cy="78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Open Sans"/>
                <a:ea typeface="Open Sans"/>
                <a:cs typeface="Open Sans"/>
                <a:sym typeface="Ope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 name="Google Shape;28;p5"/>
          <p:cNvSpPr/>
          <p:nvPr/>
        </p:nvSpPr>
        <p:spPr>
          <a:xfrm rot="-7905671">
            <a:off x="1398295" y="-298894"/>
            <a:ext cx="1040048" cy="141039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2935500" y="3875025"/>
            <a:ext cx="3273000" cy="1354200"/>
          </a:xfrm>
          <a:prstGeom prst="trapezoid">
            <a:avLst>
              <a:gd name="adj" fmla="val 5410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3013069">
            <a:off x="6587501" y="-459627"/>
            <a:ext cx="846734" cy="160443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33" name="Google Shape;33;p6"/>
          <p:cNvSpPr/>
          <p:nvPr/>
        </p:nvSpPr>
        <p:spPr>
          <a:xfrm rot="4719316">
            <a:off x="7037131" y="-379494"/>
            <a:ext cx="968422" cy="957655"/>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7820750" y="-177875"/>
            <a:ext cx="1628400" cy="725700"/>
          </a:xfrm>
          <a:prstGeom prst="trapezoid">
            <a:avLst>
              <a:gd name="adj" fmla="val 699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2081175" y="2072175"/>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500"/>
              <a:buFont typeface="Bahiana"/>
              <a:buNone/>
              <a:defRPr sz="2500">
                <a:solidFill>
                  <a:schemeClr val="dk1"/>
                </a:solidFill>
                <a:latin typeface="Bahiana"/>
                <a:ea typeface="Bahiana"/>
                <a:cs typeface="Bahiana"/>
                <a:sym typeface="Bahiana"/>
              </a:defRPr>
            </a:lvl1pPr>
            <a:lvl2pPr lvl="1"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2pPr>
            <a:lvl3pPr lvl="2"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3pPr>
            <a:lvl4pPr lvl="3"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4pPr>
            <a:lvl5pPr lvl="4"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5pPr>
            <a:lvl6pPr lvl="5"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6pPr>
            <a:lvl7pPr lvl="6"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7pPr>
            <a:lvl8pPr lvl="7"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8pPr>
            <a:lvl9pPr lvl="8" algn="ctr" rtl="0">
              <a:spcBef>
                <a:spcPts val="0"/>
              </a:spcBef>
              <a:spcAft>
                <a:spcPts val="0"/>
              </a:spcAft>
              <a:buClr>
                <a:schemeClr val="dk1"/>
              </a:buClr>
              <a:buSzPts val="2500"/>
              <a:buFont typeface="Bahiana"/>
              <a:buNone/>
              <a:defRPr sz="2500" b="1">
                <a:solidFill>
                  <a:schemeClr val="dk1"/>
                </a:solidFill>
                <a:latin typeface="Bahiana"/>
                <a:ea typeface="Bahiana"/>
                <a:cs typeface="Bahiana"/>
                <a:sym typeface="Bahiana"/>
              </a:defRPr>
            </a:lvl9pPr>
          </a:lstStyle>
          <a:p>
            <a:endParaRPr/>
          </a:p>
        </p:txBody>
      </p:sp>
      <p:sp>
        <p:nvSpPr>
          <p:cNvPr id="37" name="Google Shape;37;p7"/>
          <p:cNvSpPr txBox="1">
            <a:spLocks noGrp="1"/>
          </p:cNvSpPr>
          <p:nvPr>
            <p:ph type="subTitle" idx="2"/>
          </p:nvPr>
        </p:nvSpPr>
        <p:spPr>
          <a:xfrm>
            <a:off x="1968300" y="2429175"/>
            <a:ext cx="5207400" cy="9003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2"/>
              </a:buClr>
              <a:buSzPts val="1295"/>
              <a:buChar char="●"/>
              <a:defRPr sz="1400"/>
            </a:lvl1pPr>
            <a:lvl2pPr lvl="1" algn="ctr" rtl="0">
              <a:spcBef>
                <a:spcPts val="0"/>
              </a:spcBef>
              <a:spcAft>
                <a:spcPts val="0"/>
              </a:spcAft>
              <a:buSzPts val="1295"/>
              <a:buChar char="○"/>
              <a:defRPr/>
            </a:lvl2pPr>
            <a:lvl3pPr lvl="2" algn="ctr" rtl="0">
              <a:spcBef>
                <a:spcPts val="0"/>
              </a:spcBef>
              <a:spcAft>
                <a:spcPts val="0"/>
              </a:spcAft>
              <a:buSzPts val="1295"/>
              <a:buChar char="■"/>
              <a:defRPr/>
            </a:lvl3pPr>
            <a:lvl4pPr lvl="3" algn="ctr" rtl="0">
              <a:spcBef>
                <a:spcPts val="0"/>
              </a:spcBef>
              <a:spcAft>
                <a:spcPts val="0"/>
              </a:spcAft>
              <a:buSzPts val="1295"/>
              <a:buChar char="●"/>
              <a:defRPr/>
            </a:lvl4pPr>
            <a:lvl5pPr lvl="4" algn="ctr" rtl="0">
              <a:spcBef>
                <a:spcPts val="0"/>
              </a:spcBef>
              <a:spcAft>
                <a:spcPts val="0"/>
              </a:spcAft>
              <a:buSzPts val="1295"/>
              <a:buChar char="○"/>
              <a:defRPr/>
            </a:lvl5pPr>
            <a:lvl6pPr lvl="5" algn="ctr" rtl="0">
              <a:spcBef>
                <a:spcPts val="0"/>
              </a:spcBef>
              <a:spcAft>
                <a:spcPts val="0"/>
              </a:spcAft>
              <a:buSzPts val="1295"/>
              <a:buChar char="■"/>
              <a:defRPr/>
            </a:lvl6pPr>
            <a:lvl7pPr lvl="6" algn="ctr" rtl="0">
              <a:spcBef>
                <a:spcPts val="0"/>
              </a:spcBef>
              <a:spcAft>
                <a:spcPts val="0"/>
              </a:spcAft>
              <a:buSzPts val="1295"/>
              <a:buChar char="●"/>
              <a:defRPr/>
            </a:lvl7pPr>
            <a:lvl8pPr lvl="7" algn="ctr" rtl="0">
              <a:spcBef>
                <a:spcPts val="0"/>
              </a:spcBef>
              <a:spcAft>
                <a:spcPts val="0"/>
              </a:spcAft>
              <a:buSzPts val="1295"/>
              <a:buChar char="○"/>
              <a:defRPr/>
            </a:lvl8pPr>
            <a:lvl9pPr lvl="8" algn="ctr" rtl="0">
              <a:spcBef>
                <a:spcPts val="0"/>
              </a:spcBef>
              <a:spcAft>
                <a:spcPts val="0"/>
              </a:spcAft>
              <a:buSzPts val="1295"/>
              <a:buChar char="■"/>
              <a:defRPr/>
            </a:lvl9pPr>
          </a:lstStyle>
          <a:p>
            <a:endParaRPr/>
          </a:p>
        </p:txBody>
      </p:sp>
      <p:sp>
        <p:nvSpPr>
          <p:cNvPr id="38" name="Google Shape;38;p7"/>
          <p:cNvSpPr txBox="1">
            <a:spLocks noGrp="1"/>
          </p:cNvSpPr>
          <p:nvPr>
            <p:ph type="title"/>
          </p:nvPr>
        </p:nvSpPr>
        <p:spPr>
          <a:xfrm>
            <a:off x="637025" y="368825"/>
            <a:ext cx="417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39" name="Google Shape;39;p7"/>
          <p:cNvSpPr/>
          <p:nvPr/>
        </p:nvSpPr>
        <p:spPr>
          <a:xfrm>
            <a:off x="7844750" y="3189725"/>
            <a:ext cx="2331300" cy="2020500"/>
          </a:xfrm>
          <a:prstGeom prst="pentagon">
            <a:avLst>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3382125" y="4255425"/>
            <a:ext cx="4625400" cy="110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030725" y="838500"/>
            <a:ext cx="4291800" cy="34665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11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8"/>
          <p:cNvSpPr/>
          <p:nvPr/>
        </p:nvSpPr>
        <p:spPr>
          <a:xfrm>
            <a:off x="517375" y="3152200"/>
            <a:ext cx="3281100" cy="207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9454638">
            <a:off x="-717577" y="3047344"/>
            <a:ext cx="1515586" cy="2289591"/>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7950627">
            <a:off x="7639713" y="-204394"/>
            <a:ext cx="2182990" cy="1564038"/>
          </a:xfrm>
          <a:prstGeom prst="pentagon">
            <a:avLst>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620250" y="1562350"/>
            <a:ext cx="39405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8" name="Google Shape;48;p9"/>
          <p:cNvSpPr txBox="1">
            <a:spLocks noGrp="1"/>
          </p:cNvSpPr>
          <p:nvPr>
            <p:ph type="subTitle" idx="1"/>
          </p:nvPr>
        </p:nvSpPr>
        <p:spPr>
          <a:xfrm>
            <a:off x="2490750" y="2424950"/>
            <a:ext cx="4199400" cy="115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9"/>
          <p:cNvSpPr/>
          <p:nvPr/>
        </p:nvSpPr>
        <p:spPr>
          <a:xfrm rot="883959">
            <a:off x="6216404" y="4115576"/>
            <a:ext cx="1604346" cy="1382265"/>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7667600" y="3345625"/>
            <a:ext cx="2304900" cy="21282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1460268">
            <a:off x="-487399" y="1111549"/>
            <a:ext cx="1474101" cy="1806402"/>
          </a:xfrm>
          <a:prstGeom prst="trapezoid">
            <a:avLst>
              <a:gd name="adj" fmla="val 1768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rot="3189010">
            <a:off x="153659" y="-520107"/>
            <a:ext cx="2226540" cy="174162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5399925" y="487800"/>
            <a:ext cx="3248100" cy="1305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4500">
                <a:solidFill>
                  <a:schemeClr val="dk1"/>
                </a:solidFill>
                <a:latin typeface="Bahiana"/>
                <a:ea typeface="Bahiana"/>
                <a:cs typeface="Bahiana"/>
                <a:sym typeface="Bahiana"/>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7025" y="3688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1pPr>
            <a:lvl2pPr lvl="1">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2pPr>
            <a:lvl3pPr lvl="2">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3pPr>
            <a:lvl4pPr lvl="3">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4pPr>
            <a:lvl5pPr lvl="4">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5pPr>
            <a:lvl6pPr lvl="5">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6pPr>
            <a:lvl7pPr lvl="6">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7pPr>
            <a:lvl8pPr lvl="7">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8pPr>
            <a:lvl9pPr lvl="8">
              <a:spcBef>
                <a:spcPts val="0"/>
              </a:spcBef>
              <a:spcAft>
                <a:spcPts val="0"/>
              </a:spcAft>
              <a:buClr>
                <a:schemeClr val="dk1"/>
              </a:buClr>
              <a:buSzPts val="4500"/>
              <a:buFont typeface="Bahiana"/>
              <a:buNone/>
              <a:defRPr sz="4500">
                <a:solidFill>
                  <a:schemeClr val="dk1"/>
                </a:solidFill>
                <a:latin typeface="Bahiana"/>
                <a:ea typeface="Bahiana"/>
                <a:cs typeface="Bahiana"/>
                <a:sym typeface="Bahiana"/>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2fJWsBLPA50QQhWyx8oQS0xCQhnEf-c791BXJA_RIok/copy"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4.xml"/><Relationship Id="rId3" Type="http://schemas.openxmlformats.org/officeDocument/2006/relationships/hyperlink" Target="http://bit.ly/2Tynxth" TargetMode="External"/><Relationship Id="rId7" Type="http://schemas.openxmlformats.org/officeDocument/2006/relationships/slide" Target="slide27.xm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slide" Target="slide33.xml"/><Relationship Id="rId5" Type="http://schemas.openxmlformats.org/officeDocument/2006/relationships/hyperlink" Target="http://bit.ly/33VAFh3" TargetMode="External"/><Relationship Id="rId10" Type="http://schemas.openxmlformats.org/officeDocument/2006/relationships/slide" Target="slide32.xml"/><Relationship Id="rId4" Type="http://schemas.openxmlformats.org/officeDocument/2006/relationships/hyperlink" Target="http://bit.ly/30B07Gq" TargetMode="External"/><Relationship Id="rId9" Type="http://schemas.openxmlformats.org/officeDocument/2006/relationships/slide" Target="slide31.xml"/><Relationship Id="rId14" Type="http://schemas.openxmlformats.org/officeDocument/2006/relationships/slide" Target="slide40.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photo/schoolgirl-with-tablet-class_1250167.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s://www.freepik.com/free-vector/cartoon-kids-math-concept-background_4473531.htm/?utm_source=slidesgo_template&amp;utm_medium=referral-link&amp;utm_campaign=sg_resources&amp;utm_content=freepik" TargetMode="External"/><Relationship Id="rId5" Type="http://schemas.openxmlformats.org/officeDocument/2006/relationships/hyperlink" Target="https://www.freepik.com/free-vector/maths_4565658.htm/?utm_source=slidesgo_template&amp;utm_medium=referral-link&amp;utm_campaign=sg_resources&amp;utm_content=freepik" TargetMode="External"/><Relationship Id="rId4" Type="http://schemas.openxmlformats.org/officeDocument/2006/relationships/hyperlink" Target="https://www.freepik.com/free-photo/colourful-math-numbers-pi-symbol_6625032.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photo/girl-gesturing-thumb-up-with-tablet_1250170.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hyperlink" Target="https://www.freepik.com/free-vector/math-background_4536501.htm/?utm_source=slidesgo_template&amp;utm_medium=referral-link&amp;utm_campaign=sg_resources&amp;utm_content=freepik" TargetMode="External"/><Relationship Id="rId5" Type="http://schemas.openxmlformats.org/officeDocument/2006/relationships/hyperlink" Target="https://www.freepik.com/free-vector/flat-children-s-day-background_1534818.htm/?utm_source=slidesgo_template&amp;utm_medium=referral-link&amp;utm_campaign=sg_resources&amp;utm_content=freepik" TargetMode="External"/><Relationship Id="rId4" Type="http://schemas.openxmlformats.org/officeDocument/2006/relationships/hyperlink" Target="https://www.freepik.com/free-photo/mathematics-with-numbers-copy-space_6625943.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Bahiana?preview.text_type=custom"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hyperlink" Target="https://fonts.google.com/specimen/Roboto+Slab"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98"/>
        <p:cNvGrpSpPr/>
        <p:nvPr/>
      </p:nvGrpSpPr>
      <p:grpSpPr>
        <a:xfrm>
          <a:off x="0" y="0"/>
          <a:ext cx="0" cy="0"/>
          <a:chOff x="0" y="0"/>
          <a:chExt cx="0" cy="0"/>
        </a:xfrm>
      </p:grpSpPr>
      <p:sp>
        <p:nvSpPr>
          <p:cNvPr id="199" name="Google Shape;199;p32"/>
          <p:cNvSpPr txBox="1">
            <a:spLocks noGrp="1"/>
          </p:cNvSpPr>
          <p:nvPr>
            <p:ph type="ctrTitle"/>
          </p:nvPr>
        </p:nvSpPr>
        <p:spPr>
          <a:xfrm>
            <a:off x="792586" y="800700"/>
            <a:ext cx="7679739" cy="3263400"/>
          </a:xfrm>
          <a:prstGeom prst="rect">
            <a:avLst/>
          </a:prstGeom>
        </p:spPr>
        <p:txBody>
          <a:bodyPr spcFirstLastPara="1" wrap="square" lIns="91425" tIns="91425" rIns="91425" bIns="91425" anchor="b" anchorCtr="0">
            <a:noAutofit/>
          </a:bodyPr>
          <a:lstStyle/>
          <a:p>
            <a:pPr marL="0" lvl="0" indent="0" algn="ctr" rtl="0">
              <a:lnSpc>
                <a:spcPct val="50000"/>
              </a:lnSpc>
              <a:spcBef>
                <a:spcPts val="0"/>
              </a:spcBef>
              <a:spcAft>
                <a:spcPts val="0"/>
              </a:spcAft>
              <a:buNone/>
            </a:pPr>
            <a:r>
              <a:rPr lang="en" sz="20000" dirty="0"/>
              <a:t>modeling</a:t>
            </a:r>
            <a:r>
              <a:rPr lang="en" sz="13500" dirty="0"/>
              <a:t> </a:t>
            </a:r>
            <a:endParaRPr sz="13500" dirty="0"/>
          </a:p>
          <a:p>
            <a:pPr marL="0" lvl="0" indent="0" algn="ctr" rtl="0">
              <a:lnSpc>
                <a:spcPct val="50000"/>
              </a:lnSpc>
              <a:spcBef>
                <a:spcPts val="0"/>
              </a:spcBef>
              <a:spcAft>
                <a:spcPts val="0"/>
              </a:spcAft>
              <a:buNone/>
            </a:pPr>
            <a:r>
              <a:rPr lang="en" sz="8100" dirty="0"/>
              <a:t>computation</a:t>
            </a:r>
            <a:endParaRPr sz="8100" dirty="0"/>
          </a:p>
        </p:txBody>
      </p:sp>
      <p:sp>
        <p:nvSpPr>
          <p:cNvPr id="200" name="Google Shape;200;p32"/>
          <p:cNvSpPr txBox="1">
            <a:spLocks noGrp="1"/>
          </p:cNvSpPr>
          <p:nvPr>
            <p:ph type="subTitle" idx="1"/>
          </p:nvPr>
        </p:nvSpPr>
        <p:spPr>
          <a:xfrm>
            <a:off x="1451100" y="3979500"/>
            <a:ext cx="6241800" cy="3633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2100" b="1" dirty="0">
                <a:solidFill>
                  <a:srgbClr val="BFDA5F"/>
                </a:solidFill>
              </a:rPr>
              <a:t>Languages and Grammars</a:t>
            </a:r>
            <a:endParaRPr sz="2100" b="1" dirty="0">
              <a:solidFill>
                <a:srgbClr val="BFDA5F"/>
              </a:solidFill>
            </a:endParaRPr>
          </a:p>
        </p:txBody>
      </p:sp>
      <p:sp>
        <p:nvSpPr>
          <p:cNvPr id="201" name="Google Shape;201;p32"/>
          <p:cNvSpPr/>
          <p:nvPr/>
        </p:nvSpPr>
        <p:spPr>
          <a:xfrm rot="8100000">
            <a:off x="7279125" y="3839615"/>
            <a:ext cx="2508811" cy="1173219"/>
          </a:xfrm>
          <a:custGeom>
            <a:avLst/>
            <a:gdLst/>
            <a:ahLst/>
            <a:cxnLst/>
            <a:rect l="l" t="t" r="r" b="b"/>
            <a:pathLst>
              <a:path w="76838" h="41304" extrusionOk="0">
                <a:moveTo>
                  <a:pt x="39534" y="9792"/>
                </a:moveTo>
                <a:lnTo>
                  <a:pt x="59944" y="28984"/>
                </a:lnTo>
                <a:lnTo>
                  <a:pt x="17170" y="32776"/>
                </a:lnTo>
                <a:lnTo>
                  <a:pt x="39534" y="9792"/>
                </a:lnTo>
                <a:close/>
                <a:moveTo>
                  <a:pt x="40154" y="0"/>
                </a:moveTo>
                <a:lnTo>
                  <a:pt x="1" y="41303"/>
                </a:lnTo>
                <a:lnTo>
                  <a:pt x="76838" y="34454"/>
                </a:lnTo>
                <a:lnTo>
                  <a:pt x="40154" y="0"/>
                </a:lnTo>
                <a:close/>
              </a:path>
            </a:pathLst>
          </a:custGeom>
          <a:solidFill>
            <a:srgbClr val="BFD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rot="1380122">
            <a:off x="346337" y="176473"/>
            <a:ext cx="892498" cy="1044449"/>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rot="-5400000">
            <a:off x="8268531" y="2386278"/>
            <a:ext cx="669880" cy="505022"/>
          </a:xfrm>
          <a:custGeom>
            <a:avLst/>
            <a:gdLst/>
            <a:ahLst/>
            <a:cxnLst/>
            <a:rect l="l" t="t" r="r" b="b"/>
            <a:pathLst>
              <a:path w="11861" h="8942" fill="none" extrusionOk="0">
                <a:moveTo>
                  <a:pt x="6643" y="8942"/>
                </a:moveTo>
                <a:cubicBezTo>
                  <a:pt x="5264" y="7701"/>
                  <a:pt x="3977" y="6390"/>
                  <a:pt x="2781" y="5034"/>
                </a:cubicBezTo>
                <a:cubicBezTo>
                  <a:pt x="1862" y="4023"/>
                  <a:pt x="437" y="2897"/>
                  <a:pt x="92" y="1633"/>
                </a:cubicBezTo>
                <a:cubicBezTo>
                  <a:pt x="0" y="1357"/>
                  <a:pt x="23" y="1035"/>
                  <a:pt x="138" y="759"/>
                </a:cubicBezTo>
                <a:cubicBezTo>
                  <a:pt x="345" y="345"/>
                  <a:pt x="897" y="93"/>
                  <a:pt x="1425" y="47"/>
                </a:cubicBezTo>
                <a:cubicBezTo>
                  <a:pt x="1977" y="1"/>
                  <a:pt x="2529" y="116"/>
                  <a:pt x="3011" y="323"/>
                </a:cubicBezTo>
                <a:cubicBezTo>
                  <a:pt x="3977" y="736"/>
                  <a:pt x="4712" y="1403"/>
                  <a:pt x="5425" y="2046"/>
                </a:cubicBezTo>
                <a:cubicBezTo>
                  <a:pt x="6321" y="2874"/>
                  <a:pt x="11860" y="7057"/>
                  <a:pt x="10182" y="8114"/>
                </a:cubicBezTo>
                <a:cubicBezTo>
                  <a:pt x="9194" y="8758"/>
                  <a:pt x="8068" y="7953"/>
                  <a:pt x="7401" y="7402"/>
                </a:cubicBezTo>
                <a:cubicBezTo>
                  <a:pt x="5425" y="5770"/>
                  <a:pt x="4000" y="3839"/>
                  <a:pt x="1908" y="2276"/>
                </a:cubicBezTo>
              </a:path>
            </a:pathLst>
          </a:custGeom>
          <a:solidFill>
            <a:srgbClr val="A4B85C"/>
          </a:solidFill>
          <a:ln w="38100" cap="rnd" cmpd="sng">
            <a:solidFill>
              <a:srgbClr val="95D5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rot="-5400000">
            <a:off x="8314646" y="2138989"/>
            <a:ext cx="749061" cy="253189"/>
          </a:xfrm>
          <a:custGeom>
            <a:avLst/>
            <a:gdLst/>
            <a:ahLst/>
            <a:cxnLst/>
            <a:rect l="l" t="t" r="r" b="b"/>
            <a:pathLst>
              <a:path w="13263" h="4483" fill="none" extrusionOk="0">
                <a:moveTo>
                  <a:pt x="10527" y="4482"/>
                </a:moveTo>
                <a:cubicBezTo>
                  <a:pt x="7631" y="4229"/>
                  <a:pt x="4781" y="3632"/>
                  <a:pt x="2023" y="2758"/>
                </a:cubicBezTo>
                <a:cubicBezTo>
                  <a:pt x="1310" y="2528"/>
                  <a:pt x="552" y="2253"/>
                  <a:pt x="184" y="1701"/>
                </a:cubicBezTo>
                <a:cubicBezTo>
                  <a:pt x="69" y="1517"/>
                  <a:pt x="0" y="1287"/>
                  <a:pt x="46" y="1080"/>
                </a:cubicBezTo>
                <a:cubicBezTo>
                  <a:pt x="184" y="552"/>
                  <a:pt x="920" y="299"/>
                  <a:pt x="1563" y="230"/>
                </a:cubicBezTo>
                <a:cubicBezTo>
                  <a:pt x="3241" y="0"/>
                  <a:pt x="4965" y="276"/>
                  <a:pt x="6620" y="552"/>
                </a:cubicBezTo>
                <a:lnTo>
                  <a:pt x="11929" y="1402"/>
                </a:lnTo>
                <a:cubicBezTo>
                  <a:pt x="12504" y="1494"/>
                  <a:pt x="13262" y="1724"/>
                  <a:pt x="13239" y="2207"/>
                </a:cubicBezTo>
                <a:cubicBezTo>
                  <a:pt x="13216" y="2506"/>
                  <a:pt x="12918" y="2712"/>
                  <a:pt x="12596" y="2781"/>
                </a:cubicBezTo>
                <a:cubicBezTo>
                  <a:pt x="12274" y="2850"/>
                  <a:pt x="11929" y="2873"/>
                  <a:pt x="11584" y="2827"/>
                </a:cubicBezTo>
                <a:cubicBezTo>
                  <a:pt x="8757" y="2597"/>
                  <a:pt x="5930" y="2253"/>
                  <a:pt x="3149" y="1816"/>
                </a:cubicBezTo>
              </a:path>
            </a:pathLst>
          </a:custGeom>
          <a:solidFill>
            <a:srgbClr val="BFDA5F"/>
          </a:solidFill>
          <a:ln w="38100" cap="rnd" cmpd="sng">
            <a:solidFill>
              <a:srgbClr val="BFDA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32"/>
          <p:cNvGrpSpPr/>
          <p:nvPr/>
        </p:nvGrpSpPr>
        <p:grpSpPr>
          <a:xfrm rot="3439202">
            <a:off x="223071" y="1481345"/>
            <a:ext cx="1139044" cy="935077"/>
            <a:chOff x="1362125" y="419900"/>
            <a:chExt cx="490175" cy="402400"/>
          </a:xfrm>
        </p:grpSpPr>
        <p:sp>
          <p:nvSpPr>
            <p:cNvPr id="206" name="Google Shape;206;p32"/>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rgbClr val="BFD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rgbClr val="BFD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rgbClr val="BFD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0"/>
          <p:cNvSpPr txBox="1">
            <a:spLocks noGrp="1"/>
          </p:cNvSpPr>
          <p:nvPr>
            <p:ph type="title"/>
          </p:nvPr>
        </p:nvSpPr>
        <p:spPr>
          <a:xfrm>
            <a:off x="637025" y="368825"/>
            <a:ext cx="405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efinisi 3 (derivasi)</a:t>
            </a:r>
            <a:endParaRPr dirty="0"/>
          </a:p>
        </p:txBody>
      </p:sp>
      <p:grpSp>
        <p:nvGrpSpPr>
          <p:cNvPr id="474" name="Google Shape;474;p40"/>
          <p:cNvGrpSpPr/>
          <p:nvPr/>
        </p:nvGrpSpPr>
        <p:grpSpPr>
          <a:xfrm rot="9976719">
            <a:off x="6438933" y="65217"/>
            <a:ext cx="1722022" cy="976187"/>
            <a:chOff x="5037925" y="4827550"/>
            <a:chExt cx="861375" cy="488300"/>
          </a:xfrm>
        </p:grpSpPr>
        <p:sp>
          <p:nvSpPr>
            <p:cNvPr id="475" name="Google Shape;475;p40"/>
            <p:cNvSpPr/>
            <p:nvPr/>
          </p:nvSpPr>
          <p:spPr>
            <a:xfrm>
              <a:off x="5037925" y="4856275"/>
              <a:ext cx="740125" cy="459250"/>
            </a:xfrm>
            <a:custGeom>
              <a:avLst/>
              <a:gdLst/>
              <a:ahLst/>
              <a:cxnLst/>
              <a:rect l="l" t="t" r="r" b="b"/>
              <a:pathLst>
                <a:path w="29605" h="18370" extrusionOk="0">
                  <a:moveTo>
                    <a:pt x="26915" y="1"/>
                  </a:moveTo>
                  <a:lnTo>
                    <a:pt x="1287" y="14435"/>
                  </a:lnTo>
                  <a:cubicBezTo>
                    <a:pt x="414" y="14918"/>
                    <a:pt x="0" y="15952"/>
                    <a:pt x="322" y="16917"/>
                  </a:cubicBezTo>
                  <a:cubicBezTo>
                    <a:pt x="608" y="17810"/>
                    <a:pt x="1450" y="18370"/>
                    <a:pt x="2332" y="18370"/>
                  </a:cubicBezTo>
                  <a:cubicBezTo>
                    <a:pt x="2653" y="18370"/>
                    <a:pt x="2980" y="18295"/>
                    <a:pt x="3287" y="18136"/>
                  </a:cubicBezTo>
                  <a:lnTo>
                    <a:pt x="29604" y="4529"/>
                  </a:lnTo>
                  <a:lnTo>
                    <a:pt x="26823" y="4483"/>
                  </a:lnTo>
                  <a:lnTo>
                    <a:pt x="28110" y="2276"/>
                  </a:lnTo>
                  <a:lnTo>
                    <a:pt x="25766" y="2345"/>
                  </a:lnTo>
                  <a:lnTo>
                    <a:pt x="26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5097100" y="4856275"/>
              <a:ext cx="613150" cy="374100"/>
            </a:xfrm>
            <a:custGeom>
              <a:avLst/>
              <a:gdLst/>
              <a:ahLst/>
              <a:cxnLst/>
              <a:rect l="l" t="t" r="r" b="b"/>
              <a:pathLst>
                <a:path w="24526" h="14964" extrusionOk="0">
                  <a:moveTo>
                    <a:pt x="24525" y="1"/>
                  </a:moveTo>
                  <a:lnTo>
                    <a:pt x="1" y="13837"/>
                  </a:lnTo>
                  <a:lnTo>
                    <a:pt x="208" y="14964"/>
                  </a:lnTo>
                  <a:lnTo>
                    <a:pt x="23399" y="2345"/>
                  </a:lnTo>
                  <a:lnTo>
                    <a:pt x="24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5104000" y="4968325"/>
              <a:ext cx="674050" cy="321825"/>
            </a:xfrm>
            <a:custGeom>
              <a:avLst/>
              <a:gdLst/>
              <a:ahLst/>
              <a:cxnLst/>
              <a:rect l="l" t="t" r="r" b="b"/>
              <a:pathLst>
                <a:path w="26962" h="12873" extrusionOk="0">
                  <a:moveTo>
                    <a:pt x="24180" y="1"/>
                  </a:moveTo>
                  <a:lnTo>
                    <a:pt x="1" y="12343"/>
                  </a:lnTo>
                  <a:lnTo>
                    <a:pt x="2184" y="12872"/>
                  </a:lnTo>
                  <a:lnTo>
                    <a:pt x="26961" y="47"/>
                  </a:lnTo>
                  <a:lnTo>
                    <a:pt x="24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5038500" y="5120025"/>
              <a:ext cx="266650" cy="195500"/>
            </a:xfrm>
            <a:custGeom>
              <a:avLst/>
              <a:gdLst/>
              <a:ahLst/>
              <a:cxnLst/>
              <a:rect l="l" t="t" r="r" b="b"/>
              <a:pathLst>
                <a:path w="10666" h="7820" extrusionOk="0">
                  <a:moveTo>
                    <a:pt x="8183" y="1"/>
                  </a:moveTo>
                  <a:lnTo>
                    <a:pt x="1287" y="3885"/>
                  </a:lnTo>
                  <a:cubicBezTo>
                    <a:pt x="414" y="4368"/>
                    <a:pt x="0" y="5402"/>
                    <a:pt x="299" y="6367"/>
                  </a:cubicBezTo>
                  <a:cubicBezTo>
                    <a:pt x="602" y="7260"/>
                    <a:pt x="1436" y="7820"/>
                    <a:pt x="2313" y="7820"/>
                  </a:cubicBezTo>
                  <a:cubicBezTo>
                    <a:pt x="2632" y="7820"/>
                    <a:pt x="2957" y="7745"/>
                    <a:pt x="3264" y="7586"/>
                  </a:cubicBezTo>
                  <a:lnTo>
                    <a:pt x="10665" y="3770"/>
                  </a:lnTo>
                  <a:cubicBezTo>
                    <a:pt x="9746" y="3471"/>
                    <a:pt x="8987" y="2828"/>
                    <a:pt x="8551" y="1977"/>
                  </a:cubicBezTo>
                  <a:cubicBezTo>
                    <a:pt x="8252" y="1357"/>
                    <a:pt x="8114" y="667"/>
                    <a:pt x="8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5037925" y="5187250"/>
              <a:ext cx="144825" cy="128275"/>
            </a:xfrm>
            <a:custGeom>
              <a:avLst/>
              <a:gdLst/>
              <a:ahLst/>
              <a:cxnLst/>
              <a:rect l="l" t="t" r="r" b="b"/>
              <a:pathLst>
                <a:path w="5793" h="5131" extrusionOk="0">
                  <a:moveTo>
                    <a:pt x="3425" y="1"/>
                  </a:moveTo>
                  <a:lnTo>
                    <a:pt x="1287" y="1196"/>
                  </a:lnTo>
                  <a:cubicBezTo>
                    <a:pt x="414" y="1679"/>
                    <a:pt x="0" y="2713"/>
                    <a:pt x="322" y="3678"/>
                  </a:cubicBezTo>
                  <a:cubicBezTo>
                    <a:pt x="608" y="4571"/>
                    <a:pt x="1438" y="5131"/>
                    <a:pt x="2322" y="5131"/>
                  </a:cubicBezTo>
                  <a:cubicBezTo>
                    <a:pt x="2644" y="5131"/>
                    <a:pt x="2974" y="5056"/>
                    <a:pt x="3287" y="4897"/>
                  </a:cubicBezTo>
                  <a:lnTo>
                    <a:pt x="5792" y="3586"/>
                  </a:lnTo>
                  <a:cubicBezTo>
                    <a:pt x="4896" y="3448"/>
                    <a:pt x="4092" y="2897"/>
                    <a:pt x="3678" y="2092"/>
                  </a:cubicBezTo>
                  <a:cubicBezTo>
                    <a:pt x="3333" y="1449"/>
                    <a:pt x="3241" y="690"/>
                    <a:pt x="3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5680900" y="4837900"/>
              <a:ext cx="174150" cy="131600"/>
            </a:xfrm>
            <a:custGeom>
              <a:avLst/>
              <a:gdLst/>
              <a:ahLst/>
              <a:cxnLst/>
              <a:rect l="l" t="t" r="r" b="b"/>
              <a:pathLst>
                <a:path w="6966" h="5264" extrusionOk="0">
                  <a:moveTo>
                    <a:pt x="6046" y="0"/>
                  </a:moveTo>
                  <a:lnTo>
                    <a:pt x="1150" y="736"/>
                  </a:lnTo>
                  <a:lnTo>
                    <a:pt x="1" y="3080"/>
                  </a:lnTo>
                  <a:lnTo>
                    <a:pt x="2368" y="3011"/>
                  </a:lnTo>
                  <a:lnTo>
                    <a:pt x="1081" y="5218"/>
                  </a:lnTo>
                  <a:lnTo>
                    <a:pt x="3862" y="5264"/>
                  </a:lnTo>
                  <a:lnTo>
                    <a:pt x="6965" y="1655"/>
                  </a:lnTo>
                  <a:cubicBezTo>
                    <a:pt x="6276" y="1012"/>
                    <a:pt x="6069" y="414"/>
                    <a:pt x="6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5037925" y="5200475"/>
              <a:ext cx="115525" cy="115375"/>
            </a:xfrm>
            <a:custGeom>
              <a:avLst/>
              <a:gdLst/>
              <a:ahLst/>
              <a:cxnLst/>
              <a:rect l="l" t="t" r="r" b="b"/>
              <a:pathLst>
                <a:path w="4621" h="4615" extrusionOk="0">
                  <a:moveTo>
                    <a:pt x="2483" y="0"/>
                  </a:moveTo>
                  <a:lnTo>
                    <a:pt x="1287" y="690"/>
                  </a:lnTo>
                  <a:cubicBezTo>
                    <a:pt x="414" y="1173"/>
                    <a:pt x="0" y="2207"/>
                    <a:pt x="322" y="3149"/>
                  </a:cubicBezTo>
                  <a:cubicBezTo>
                    <a:pt x="609" y="4062"/>
                    <a:pt x="1456" y="4614"/>
                    <a:pt x="2341" y="4614"/>
                  </a:cubicBezTo>
                  <a:cubicBezTo>
                    <a:pt x="2659" y="4614"/>
                    <a:pt x="2983" y="4543"/>
                    <a:pt x="3287" y="4390"/>
                  </a:cubicBezTo>
                  <a:lnTo>
                    <a:pt x="4620" y="3678"/>
                  </a:lnTo>
                  <a:cubicBezTo>
                    <a:pt x="3862" y="3356"/>
                    <a:pt x="3241" y="2759"/>
                    <a:pt x="2873" y="2023"/>
                  </a:cubicBezTo>
                  <a:cubicBezTo>
                    <a:pt x="2552" y="1403"/>
                    <a:pt x="2414" y="690"/>
                    <a:pt x="2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5832025" y="4827550"/>
              <a:ext cx="67275" cy="51750"/>
            </a:xfrm>
            <a:custGeom>
              <a:avLst/>
              <a:gdLst/>
              <a:ahLst/>
              <a:cxnLst/>
              <a:rect l="l" t="t" r="r" b="b"/>
              <a:pathLst>
                <a:path w="2691" h="2070" extrusionOk="0">
                  <a:moveTo>
                    <a:pt x="2690" y="0"/>
                  </a:moveTo>
                  <a:lnTo>
                    <a:pt x="1" y="414"/>
                  </a:lnTo>
                  <a:cubicBezTo>
                    <a:pt x="47" y="828"/>
                    <a:pt x="231" y="1426"/>
                    <a:pt x="943" y="2069"/>
                  </a:cubicBezTo>
                  <a:lnTo>
                    <a:pt x="2690" y="0"/>
                  </a:lnTo>
                  <a:close/>
                </a:path>
              </a:pathLst>
            </a:custGeom>
            <a:solidFill>
              <a:srgbClr val="32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40"/>
          <p:cNvSpPr/>
          <p:nvPr/>
        </p:nvSpPr>
        <p:spPr>
          <a:xfrm rot="10085370">
            <a:off x="944892" y="3791062"/>
            <a:ext cx="959849" cy="1123249"/>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txBox="1">
            <a:spLocks noGrp="1"/>
          </p:cNvSpPr>
          <p:nvPr>
            <p:ph type="subTitle" idx="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42" name="TextBox 41">
            <a:extLst>
              <a:ext uri="{FF2B5EF4-FFF2-40B4-BE49-F238E27FC236}">
                <a16:creationId xmlns:a16="http://schemas.microsoft.com/office/drawing/2014/main" id="{DA33394C-1720-475B-A654-FCEC574F719A}"/>
              </a:ext>
            </a:extLst>
          </p:cNvPr>
          <p:cNvSpPr txBox="1"/>
          <p:nvPr/>
        </p:nvSpPr>
        <p:spPr>
          <a:xfrm>
            <a:off x="637025" y="1231706"/>
            <a:ext cx="5193792" cy="2246769"/>
          </a:xfrm>
          <a:prstGeom prst="rect">
            <a:avLst/>
          </a:prstGeom>
          <a:noFill/>
        </p:spPr>
        <p:txBody>
          <a:bodyPr wrap="square">
            <a:spAutoFit/>
          </a:bodyPr>
          <a:lstStyle/>
          <a:p>
            <a:pPr marL="0" lvl="0" indent="0" algn="l" rtl="0">
              <a:spcBef>
                <a:spcPts val="0"/>
              </a:spcBef>
              <a:spcAft>
                <a:spcPts val="0"/>
              </a:spcAft>
              <a:buSzPts val="1600"/>
              <a:buNone/>
            </a:pPr>
            <a:r>
              <a:rPr lang="en-ID" dirty="0">
                <a:latin typeface="Commissioner"/>
                <a:ea typeface="Commissioner"/>
                <a:cs typeface="Commissioner"/>
                <a:sym typeface="Commissioner"/>
              </a:rPr>
              <a:t>G = (V , T , S, P ) </a:t>
            </a:r>
            <a:r>
              <a:rPr lang="en-ID" dirty="0" err="1">
                <a:latin typeface="Commissioner"/>
                <a:ea typeface="Commissioner"/>
                <a:cs typeface="Commissioner"/>
                <a:sym typeface="Commissioner"/>
              </a:rPr>
              <a:t>menjadi</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struktur</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frasa</a:t>
            </a:r>
            <a:r>
              <a:rPr lang="en-ID" dirty="0">
                <a:latin typeface="Commissioner"/>
                <a:ea typeface="Commissioner"/>
                <a:cs typeface="Commissioner"/>
                <a:sym typeface="Commissioner"/>
              </a:rPr>
              <a:t> Grammars. </a:t>
            </a:r>
          </a:p>
          <a:p>
            <a:pPr marL="0" lvl="0" indent="0" algn="l" rtl="0">
              <a:spcBef>
                <a:spcPts val="0"/>
              </a:spcBef>
              <a:spcAft>
                <a:spcPts val="0"/>
              </a:spcAft>
              <a:buSzPts val="1600"/>
              <a:buNone/>
            </a:pP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0 </a:t>
            </a:r>
            <a:r>
              <a:rPr lang="en-ID" dirty="0">
                <a:latin typeface="Commissioner SemiBold"/>
                <a:ea typeface="Commissioner SemiBold"/>
                <a:cs typeface="Commissioner SemiBold"/>
                <a:sym typeface="Commissioner SemiBold"/>
              </a:rPr>
              <a:t>= lz</a:t>
            </a:r>
            <a:r>
              <a:rPr lang="en-ID" sz="900" dirty="0">
                <a:latin typeface="Commissioner SemiBold"/>
                <a:ea typeface="Commissioner SemiBold"/>
                <a:cs typeface="Commissioner SemiBold"/>
                <a:sym typeface="Commissioner SemiBold"/>
              </a:rPr>
              <a:t>0</a:t>
            </a:r>
            <a:r>
              <a:rPr lang="en-ID" dirty="0">
                <a:latin typeface="Commissioner SemiBold"/>
                <a:ea typeface="Commissioner SemiBold"/>
                <a:cs typeface="Commissioner SemiBold"/>
                <a:sym typeface="Commissioner SemiBold"/>
              </a:rPr>
              <a:t>r </a:t>
            </a:r>
            <a:r>
              <a:rPr lang="en-ID" dirty="0">
                <a:latin typeface="Commissioner"/>
                <a:ea typeface="Commissioner"/>
                <a:cs typeface="Commissioner"/>
                <a:sym typeface="Commissioner"/>
              </a:rPr>
              <a:t>(</a:t>
            </a:r>
            <a:r>
              <a:rPr lang="en-ID" dirty="0" err="1">
                <a:latin typeface="Commissioner"/>
                <a:ea typeface="Commissioner"/>
                <a:cs typeface="Commissioner"/>
                <a:sym typeface="Commissioner"/>
              </a:rPr>
              <a:t>yaitu</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gabungan</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dari</a:t>
            </a:r>
            <a:r>
              <a:rPr lang="en-ID" dirty="0">
                <a:latin typeface="Commissioner"/>
                <a:ea typeface="Commissioner"/>
                <a:cs typeface="Commissioner"/>
                <a:sym typeface="Commissioner"/>
              </a:rPr>
              <a:t> l, z</a:t>
            </a:r>
            <a:r>
              <a:rPr lang="en-ID" sz="900" dirty="0">
                <a:latin typeface="Commissioner"/>
                <a:ea typeface="Commissioner"/>
                <a:cs typeface="Commissioner"/>
                <a:sym typeface="Commissioner"/>
              </a:rPr>
              <a:t>0</a:t>
            </a:r>
            <a:r>
              <a:rPr lang="en-ID" dirty="0">
                <a:latin typeface="Commissioner"/>
                <a:ea typeface="Commissioner"/>
                <a:cs typeface="Commissioner"/>
                <a:sym typeface="Commissioner"/>
              </a:rPr>
              <a:t>, dan r )</a:t>
            </a:r>
          </a:p>
          <a:p>
            <a:pPr marL="0" lvl="0" indent="0" algn="l" rtl="0">
              <a:spcBef>
                <a:spcPts val="0"/>
              </a:spcBef>
              <a:spcAft>
                <a:spcPts val="0"/>
              </a:spcAft>
              <a:buSzPts val="1600"/>
              <a:buNone/>
            </a:pPr>
            <a:r>
              <a:rPr lang="en-ID" dirty="0">
                <a:latin typeface="Commissioner"/>
                <a:ea typeface="Commissioner"/>
                <a:cs typeface="Commissioner"/>
                <a:sym typeface="Commissioner"/>
              </a:rPr>
              <a:t>dan </a:t>
            </a:r>
          </a:p>
          <a:p>
            <a:pPr marL="0" lvl="0" indent="0" algn="l" rtl="0">
              <a:spcBef>
                <a:spcPts val="0"/>
              </a:spcBef>
              <a:spcAft>
                <a:spcPts val="0"/>
              </a:spcAft>
              <a:buSzPts val="1600"/>
              <a:buNone/>
            </a:pP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1 </a:t>
            </a:r>
            <a:r>
              <a:rPr lang="en-ID" dirty="0">
                <a:latin typeface="Commissioner SemiBold"/>
                <a:ea typeface="Commissioner SemiBold"/>
                <a:cs typeface="Commissioner SemiBold"/>
                <a:sym typeface="Commissioner SemiBold"/>
              </a:rPr>
              <a:t>= lz</a:t>
            </a:r>
            <a:r>
              <a:rPr lang="en-ID" sz="900" dirty="0">
                <a:latin typeface="Commissioner SemiBold"/>
                <a:ea typeface="Commissioner SemiBold"/>
                <a:cs typeface="Commissioner SemiBold"/>
                <a:sym typeface="Commissioner SemiBold"/>
              </a:rPr>
              <a:t>1</a:t>
            </a:r>
            <a:r>
              <a:rPr lang="en-ID" dirty="0">
                <a:latin typeface="Commissioner SemiBold"/>
                <a:ea typeface="Commissioner SemiBold"/>
                <a:cs typeface="Commissioner SemiBold"/>
                <a:sym typeface="Commissioner SemiBold"/>
              </a:rPr>
              <a:t>r</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adalah</a:t>
            </a:r>
            <a:r>
              <a:rPr lang="en-ID" dirty="0">
                <a:latin typeface="Commissioner"/>
                <a:ea typeface="Commissioner"/>
                <a:cs typeface="Commissioner"/>
                <a:sym typeface="Commissioner"/>
              </a:rPr>
              <a:t> strings </a:t>
            </a:r>
            <a:r>
              <a:rPr lang="en-ID" dirty="0" err="1">
                <a:latin typeface="Commissioner"/>
                <a:ea typeface="Commissioner"/>
                <a:cs typeface="Commissioner"/>
                <a:sym typeface="Commissioner"/>
              </a:rPr>
              <a:t>dari</a:t>
            </a:r>
            <a:r>
              <a:rPr lang="en-ID" dirty="0">
                <a:latin typeface="Commissioner"/>
                <a:ea typeface="Commissioner"/>
                <a:cs typeface="Commissioner"/>
                <a:sym typeface="Commissioner"/>
              </a:rPr>
              <a:t> V</a:t>
            </a:r>
          </a:p>
          <a:p>
            <a:pPr marL="0" lvl="0" indent="0" algn="l" rtl="0">
              <a:spcBef>
                <a:spcPts val="0"/>
              </a:spcBef>
              <a:spcAft>
                <a:spcPts val="0"/>
              </a:spcAft>
              <a:buSzPts val="1600"/>
              <a:buNone/>
            </a:pPr>
            <a:r>
              <a:rPr lang="en-ID" dirty="0">
                <a:latin typeface="Commissioner"/>
                <a:ea typeface="Commissioner"/>
                <a:cs typeface="Commissioner"/>
                <a:sym typeface="Commissioner"/>
              </a:rPr>
              <a:t>Jika </a:t>
            </a:r>
            <a:r>
              <a:rPr lang="en-ID" dirty="0">
                <a:latin typeface="Commissioner Medium"/>
                <a:ea typeface="Commissioner Medium"/>
                <a:cs typeface="Commissioner Medium"/>
                <a:sym typeface="Commissioner Medium"/>
              </a:rPr>
              <a:t>Z</a:t>
            </a:r>
            <a:r>
              <a:rPr lang="en-ID" sz="1050" dirty="0">
                <a:latin typeface="Commissioner Medium"/>
                <a:ea typeface="Commissioner Medium"/>
                <a:cs typeface="Commissioner Medium"/>
                <a:sym typeface="Commissioner Medium"/>
              </a:rPr>
              <a:t>0 -&gt; </a:t>
            </a:r>
            <a:r>
              <a:rPr lang="en-ID" dirty="0">
                <a:latin typeface="Commissioner Medium"/>
                <a:ea typeface="Commissioner Medium"/>
                <a:cs typeface="Commissioner Medium"/>
                <a:sym typeface="Commissioner Medium"/>
              </a:rPr>
              <a:t>Z</a:t>
            </a:r>
            <a:r>
              <a:rPr lang="en-ID" sz="1050" dirty="0">
                <a:latin typeface="Commissioner Medium"/>
                <a:ea typeface="Commissioner Medium"/>
                <a:cs typeface="Commissioner Medium"/>
                <a:sym typeface="Commissioner Medium"/>
              </a:rPr>
              <a:t>1</a:t>
            </a:r>
            <a:r>
              <a:rPr lang="en-ID" sz="1050" dirty="0">
                <a:latin typeface="Commissioner"/>
                <a:ea typeface="Commissioner"/>
                <a:cs typeface="Commissioner"/>
                <a:sym typeface="Commissioner"/>
              </a:rPr>
              <a:t> </a:t>
            </a:r>
            <a:r>
              <a:rPr lang="en-ID" dirty="0" err="1">
                <a:latin typeface="Commissioner"/>
                <a:ea typeface="Commissioner"/>
                <a:cs typeface="Commissioner"/>
                <a:sym typeface="Commissioner"/>
              </a:rPr>
              <a:t>Produksi</a:t>
            </a:r>
            <a:r>
              <a:rPr lang="en-ID" dirty="0">
                <a:latin typeface="Commissioner"/>
                <a:ea typeface="Commissioner"/>
                <a:cs typeface="Commissioner"/>
                <a:sym typeface="Commissioner"/>
              </a:rPr>
              <a:t> pada G</a:t>
            </a:r>
            <a:r>
              <a:rPr lang="en-ID" sz="1050" dirty="0">
                <a:latin typeface="Commissioner"/>
                <a:ea typeface="Commissioner"/>
                <a:cs typeface="Commissioner"/>
                <a:sym typeface="Commissioner"/>
              </a:rPr>
              <a:t> </a:t>
            </a:r>
          </a:p>
          <a:p>
            <a:pPr marL="0" lvl="0" indent="0" algn="l" rtl="0">
              <a:spcBef>
                <a:spcPts val="0"/>
              </a:spcBef>
              <a:spcAft>
                <a:spcPts val="0"/>
              </a:spcAft>
              <a:buSzPts val="1600"/>
              <a:buNone/>
            </a:pPr>
            <a:r>
              <a:rPr lang="en-ID" dirty="0">
                <a:latin typeface="Commissioner"/>
                <a:ea typeface="Commissioner"/>
                <a:cs typeface="Commissioner"/>
                <a:sym typeface="Commissioner"/>
              </a:rPr>
              <a:t>W</a:t>
            </a:r>
            <a:r>
              <a:rPr lang="en-ID" sz="1050" dirty="0">
                <a:latin typeface="Commissioner"/>
                <a:ea typeface="Commissioner"/>
                <a:cs typeface="Commissioner"/>
                <a:sym typeface="Commissioner"/>
              </a:rPr>
              <a:t>1  </a:t>
            </a:r>
            <a:r>
              <a:rPr lang="en-ID" dirty="0" err="1">
                <a:latin typeface="Commissioner"/>
                <a:ea typeface="Commissioner"/>
                <a:cs typeface="Commissioner"/>
                <a:sym typeface="Commissioner"/>
              </a:rPr>
              <a:t>adalah</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derivasi</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dari</a:t>
            </a:r>
            <a:r>
              <a:rPr lang="en-ID" dirty="0">
                <a:latin typeface="Commissioner"/>
                <a:ea typeface="Commissioner"/>
                <a:cs typeface="Commissioner"/>
                <a:sym typeface="Commissioner"/>
              </a:rPr>
              <a:t> W</a:t>
            </a:r>
            <a:r>
              <a:rPr lang="en-ID" sz="1050" dirty="0">
                <a:latin typeface="Commissioner"/>
                <a:ea typeface="Commissioner"/>
                <a:cs typeface="Commissioner"/>
                <a:sym typeface="Commissioner"/>
              </a:rPr>
              <a:t>0 </a:t>
            </a:r>
            <a:r>
              <a:rPr lang="en-ID" dirty="0" err="1">
                <a:latin typeface="Commissioner"/>
                <a:ea typeface="Commissioner"/>
                <a:cs typeface="Commissioner"/>
                <a:sym typeface="Commissioner"/>
              </a:rPr>
              <a:t>ditulis</a:t>
            </a:r>
            <a:r>
              <a:rPr lang="en-ID" dirty="0">
                <a:latin typeface="Commissioner"/>
                <a:ea typeface="Commissioner"/>
                <a:cs typeface="Commissioner"/>
                <a:sym typeface="Commissioner"/>
              </a:rPr>
              <a:t>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1 </a:t>
            </a:r>
            <a:r>
              <a:rPr lang="en-ID" dirty="0">
                <a:solidFill>
                  <a:srgbClr val="000000"/>
                </a:solidFill>
                <a:latin typeface="Commissioner SemiBold"/>
                <a:ea typeface="Commissioner SemiBold"/>
                <a:cs typeface="Commissioner SemiBold"/>
                <a:sym typeface="Commissioner SemiBold"/>
              </a:rPr>
              <a:t>→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1</a:t>
            </a:r>
            <a:r>
              <a:rPr lang="en-ID" sz="1050" dirty="0">
                <a:latin typeface="Commissioner"/>
                <a:ea typeface="Commissioner"/>
                <a:cs typeface="Commissioner"/>
                <a:sym typeface="Commissioner"/>
              </a:rPr>
              <a:t> </a:t>
            </a:r>
            <a:endParaRPr lang="en-ID" dirty="0">
              <a:latin typeface="Commissioner"/>
              <a:ea typeface="Commissioner"/>
              <a:cs typeface="Commissioner"/>
              <a:sym typeface="Commissioner"/>
            </a:endParaRPr>
          </a:p>
          <a:p>
            <a:pPr marL="0" lvl="0" indent="0" algn="l" rtl="0">
              <a:spcBef>
                <a:spcPts val="0"/>
              </a:spcBef>
              <a:spcAft>
                <a:spcPts val="0"/>
              </a:spcAft>
              <a:buSzPts val="1600"/>
              <a:buNone/>
            </a:pPr>
            <a:r>
              <a:rPr lang="en-ID" sz="1050" dirty="0">
                <a:latin typeface="Commissioner"/>
                <a:ea typeface="Commissioner"/>
                <a:cs typeface="Commissioner"/>
                <a:sym typeface="Commissioner"/>
              </a:rPr>
              <a:t>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0,</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1,</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2, …, </a:t>
            </a:r>
            <a:r>
              <a:rPr lang="en-ID" dirty="0" err="1">
                <a:latin typeface="Commissioner SemiBold"/>
                <a:ea typeface="Commissioner SemiBold"/>
                <a:cs typeface="Commissioner SemiBold"/>
                <a:sym typeface="Commissioner SemiBold"/>
              </a:rPr>
              <a:t>W</a:t>
            </a:r>
            <a:r>
              <a:rPr lang="en-ID" sz="1050" dirty="0" err="1">
                <a:latin typeface="Commissioner SemiBold"/>
                <a:ea typeface="Commissioner SemiBold"/>
                <a:cs typeface="Commissioner SemiBold"/>
                <a:sym typeface="Commissioner SemiBold"/>
              </a:rPr>
              <a:t>n</a:t>
            </a:r>
            <a:r>
              <a:rPr lang="en-ID" sz="1050" dirty="0">
                <a:latin typeface="Commissioner SemiBold"/>
                <a:ea typeface="Commissioner SemiBold"/>
                <a:cs typeface="Commissioner SemiBold"/>
                <a:sym typeface="Commissioner SemiBold"/>
              </a:rPr>
              <a:t> </a:t>
            </a:r>
            <a:r>
              <a:rPr lang="en-ID" dirty="0" err="1">
                <a:latin typeface="Commissioner"/>
                <a:ea typeface="Commissioner"/>
                <a:cs typeface="Commissioner"/>
                <a:sym typeface="Commissioner"/>
              </a:rPr>
              <a:t>adalah</a:t>
            </a:r>
            <a:r>
              <a:rPr lang="en-ID" dirty="0">
                <a:latin typeface="Commissioner"/>
                <a:ea typeface="Commissioner"/>
                <a:cs typeface="Commissioner"/>
                <a:sym typeface="Commissioner"/>
              </a:rPr>
              <a:t> string </a:t>
            </a:r>
            <a:r>
              <a:rPr lang="en-ID" dirty="0" err="1">
                <a:latin typeface="Commissioner"/>
                <a:ea typeface="Commissioner"/>
                <a:cs typeface="Commissioner"/>
                <a:sym typeface="Commissioner"/>
              </a:rPr>
              <a:t>dari</a:t>
            </a:r>
            <a:r>
              <a:rPr lang="en-ID" dirty="0">
                <a:latin typeface="Commissioner SemiBold"/>
                <a:ea typeface="Commissioner SemiBold"/>
                <a:cs typeface="Commissioner SemiBold"/>
                <a:sym typeface="Commissioner SemiBold"/>
              </a:rPr>
              <a:t> V, W</a:t>
            </a:r>
            <a:r>
              <a:rPr lang="en-ID" sz="1050" dirty="0">
                <a:latin typeface="Commissioner SemiBold"/>
                <a:ea typeface="Commissioner SemiBold"/>
                <a:cs typeface="Commissioner SemiBold"/>
                <a:sym typeface="Commissioner SemiBold"/>
              </a:rPr>
              <a:t>1 </a:t>
            </a:r>
            <a:r>
              <a:rPr lang="en-ID" dirty="0">
                <a:solidFill>
                  <a:srgbClr val="000000"/>
                </a:solidFill>
                <a:latin typeface="Commissioner SemiBold"/>
                <a:ea typeface="Commissioner SemiBold"/>
                <a:cs typeface="Commissioner SemiBold"/>
                <a:sym typeface="Commissioner SemiBold"/>
              </a:rPr>
              <a:t>→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1,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1 </a:t>
            </a:r>
            <a:r>
              <a:rPr lang="en-ID" dirty="0">
                <a:solidFill>
                  <a:srgbClr val="000000"/>
                </a:solidFill>
                <a:latin typeface="Commissioner SemiBold"/>
                <a:ea typeface="Commissioner SemiBold"/>
                <a:cs typeface="Commissioner SemiBold"/>
                <a:sym typeface="Commissioner SemiBold"/>
              </a:rPr>
              <a:t>→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2 …, </a:t>
            </a:r>
            <a:r>
              <a:rPr lang="en-ID" dirty="0">
                <a:latin typeface="Commissioner SemiBold"/>
                <a:ea typeface="Commissioner SemiBold"/>
                <a:cs typeface="Commissioner SemiBold"/>
                <a:sym typeface="Commissioner SemiBold"/>
              </a:rPr>
              <a:t>W</a:t>
            </a:r>
            <a:r>
              <a:rPr lang="en-ID" sz="1050" dirty="0">
                <a:latin typeface="Commissioner SemiBold"/>
                <a:ea typeface="Commissioner SemiBold"/>
                <a:cs typeface="Commissioner SemiBold"/>
                <a:sym typeface="Commissioner SemiBold"/>
              </a:rPr>
              <a:t>n-1 </a:t>
            </a:r>
            <a:r>
              <a:rPr lang="en-ID" dirty="0">
                <a:solidFill>
                  <a:srgbClr val="000000"/>
                </a:solidFill>
                <a:latin typeface="Commissioner SemiBold"/>
                <a:ea typeface="Commissioner SemiBold"/>
                <a:cs typeface="Commissioner SemiBold"/>
                <a:sym typeface="Commissioner SemiBold"/>
              </a:rPr>
              <a:t>→ </a:t>
            </a:r>
            <a:r>
              <a:rPr lang="en-ID" dirty="0" err="1">
                <a:latin typeface="Commissioner SemiBold"/>
                <a:ea typeface="Commissioner SemiBold"/>
                <a:cs typeface="Commissioner SemiBold"/>
                <a:sym typeface="Commissioner SemiBold"/>
              </a:rPr>
              <a:t>W</a:t>
            </a:r>
            <a:r>
              <a:rPr lang="en-ID" sz="1050" dirty="0" err="1">
                <a:latin typeface="Commissioner SemiBold"/>
                <a:ea typeface="Commissioner SemiBold"/>
                <a:cs typeface="Commissioner SemiBold"/>
                <a:sym typeface="Commissioner SemiBold"/>
              </a:rPr>
              <a:t>n</a:t>
            </a:r>
            <a:endParaRPr lang="en-ID" dirty="0">
              <a:latin typeface="Commissioner SemiBold"/>
              <a:ea typeface="Commissioner SemiBold"/>
              <a:cs typeface="Commissioner SemiBold"/>
              <a:sym typeface="Commissioner SemiBold"/>
            </a:endParaRPr>
          </a:p>
          <a:p>
            <a:pPr marL="0" lvl="0" indent="0" algn="l" rtl="0">
              <a:spcBef>
                <a:spcPts val="0"/>
              </a:spcBef>
              <a:spcAft>
                <a:spcPts val="0"/>
              </a:spcAft>
              <a:buSzPts val="1600"/>
              <a:buNone/>
            </a:pPr>
            <a:r>
              <a:rPr lang="en-ID" dirty="0" err="1">
                <a:latin typeface="Commissioner"/>
                <a:ea typeface="Commissioner"/>
                <a:cs typeface="Commissioner"/>
                <a:sym typeface="Commissioner"/>
              </a:rPr>
              <a:t>Urutan</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langkah-langkah</a:t>
            </a:r>
            <a:r>
              <a:rPr lang="en-ID" dirty="0">
                <a:latin typeface="Commissioner"/>
                <a:ea typeface="Commissioner"/>
                <a:cs typeface="Commissioner"/>
                <a:sym typeface="Commissioner"/>
              </a:rPr>
              <a:t> yang </a:t>
            </a:r>
            <a:r>
              <a:rPr lang="en-ID" dirty="0" err="1">
                <a:latin typeface="Commissioner"/>
                <a:ea typeface="Commissioner"/>
                <a:cs typeface="Commissioner"/>
                <a:sym typeface="Commissioner"/>
              </a:rPr>
              <a:t>digunakan</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untuk</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mendapatkan</a:t>
            </a:r>
            <a:r>
              <a:rPr lang="en-ID" dirty="0">
                <a:latin typeface="Commissioner"/>
                <a:ea typeface="Commissioner"/>
                <a:cs typeface="Commissioner"/>
                <a:sym typeface="Commissioner"/>
              </a:rPr>
              <a:t> </a:t>
            </a:r>
            <a:r>
              <a:rPr lang="en-ID" dirty="0" err="1">
                <a:latin typeface="Commissioner SemiBold"/>
                <a:ea typeface="Commissioner SemiBold"/>
                <a:cs typeface="Commissioner SemiBold"/>
                <a:sym typeface="Commissioner SemiBold"/>
              </a:rPr>
              <a:t>Wn</a:t>
            </a:r>
            <a:r>
              <a:rPr lang="en-ID" dirty="0">
                <a:latin typeface="Commissioner SemiBold"/>
                <a:ea typeface="Commissioner SemiBold"/>
                <a:cs typeface="Commissioner SemiBold"/>
                <a:sym typeface="Commissioner SemiBold"/>
              </a:rPr>
              <a:t> </a:t>
            </a:r>
            <a:r>
              <a:rPr lang="en-ID" dirty="0" err="1">
                <a:latin typeface="Commissioner SemiBold"/>
                <a:ea typeface="Commissioner SemiBold"/>
                <a:cs typeface="Commissioner SemiBold"/>
                <a:sym typeface="Commissioner SemiBold"/>
              </a:rPr>
              <a:t>dari</a:t>
            </a:r>
            <a:r>
              <a:rPr lang="en-ID" dirty="0">
                <a:latin typeface="Commissioner SemiBold"/>
                <a:ea typeface="Commissioner SemiBold"/>
                <a:cs typeface="Commissioner SemiBold"/>
                <a:sym typeface="Commissioner SemiBold"/>
              </a:rPr>
              <a:t> W</a:t>
            </a:r>
            <a:r>
              <a:rPr lang="en-ID" sz="900" dirty="0">
                <a:latin typeface="Commissioner SemiBold"/>
                <a:ea typeface="Commissioner SemiBold"/>
                <a:cs typeface="Commissioner SemiBold"/>
                <a:sym typeface="Commissioner SemiBold"/>
              </a:rPr>
              <a:t>0</a:t>
            </a:r>
            <a:r>
              <a:rPr lang="en-ID" dirty="0">
                <a:latin typeface="Commissioner SemiBold"/>
                <a:ea typeface="Commissioner SemiBold"/>
                <a:cs typeface="Commissioner SemiBold"/>
                <a:sym typeface="Commissioner SemiBold"/>
              </a:rPr>
              <a:t>, </a:t>
            </a:r>
            <a:r>
              <a:rPr lang="en-ID" dirty="0" err="1">
                <a:latin typeface="Commissioner"/>
                <a:ea typeface="Commissioner"/>
                <a:cs typeface="Commissioner"/>
                <a:sym typeface="Commissioner"/>
              </a:rPr>
              <a:t>disebut</a:t>
            </a:r>
            <a:r>
              <a:rPr lang="en-ID" dirty="0">
                <a:latin typeface="Commissioner SemiBold"/>
                <a:ea typeface="Commissioner SemiBold"/>
                <a:cs typeface="Commissioner SemiBold"/>
                <a:sym typeface="Commissioner SemiBold"/>
              </a:rPr>
              <a:t> </a:t>
            </a:r>
            <a:r>
              <a:rPr lang="en-ID" dirty="0" err="1">
                <a:latin typeface="Commissioner SemiBold"/>
                <a:ea typeface="Commissioner SemiBold"/>
                <a:cs typeface="Commissioner SemiBold"/>
                <a:sym typeface="Commissioner SemiBold"/>
              </a:rPr>
              <a:t>derivasi</a:t>
            </a:r>
            <a:endParaRPr lang="en-ID" dirty="0">
              <a:latin typeface="Commissioner SemiBold"/>
              <a:ea typeface="Commissioner SemiBold"/>
              <a:cs typeface="Commissioner SemiBold"/>
              <a:sym typeface="Commissioner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3"/>
          <p:cNvSpPr txBox="1">
            <a:spLocks noGrp="1"/>
          </p:cNvSpPr>
          <p:nvPr>
            <p:ph type="title"/>
          </p:nvPr>
        </p:nvSpPr>
        <p:spPr>
          <a:xfrm>
            <a:off x="637025" y="368825"/>
            <a:ext cx="58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efinisi 3 (derivasi)</a:t>
            </a:r>
            <a:endParaRPr dirty="0"/>
          </a:p>
        </p:txBody>
      </p:sp>
      <p:grpSp>
        <p:nvGrpSpPr>
          <p:cNvPr id="579" name="Google Shape;579;p43"/>
          <p:cNvGrpSpPr/>
          <p:nvPr/>
        </p:nvGrpSpPr>
        <p:grpSpPr>
          <a:xfrm rot="-752113" flipH="1">
            <a:off x="7340591" y="610487"/>
            <a:ext cx="1049555" cy="489572"/>
            <a:chOff x="5328069" y="4356063"/>
            <a:chExt cx="1082676" cy="505022"/>
          </a:xfrm>
        </p:grpSpPr>
        <p:sp>
          <p:nvSpPr>
            <p:cNvPr id="580" name="Google Shape;580;p43"/>
            <p:cNvSpPr/>
            <p:nvPr/>
          </p:nvSpPr>
          <p:spPr>
            <a:xfrm>
              <a:off x="5328069" y="4356063"/>
              <a:ext cx="669880" cy="505022"/>
            </a:xfrm>
            <a:custGeom>
              <a:avLst/>
              <a:gdLst/>
              <a:ahLst/>
              <a:cxnLst/>
              <a:rect l="l" t="t" r="r" b="b"/>
              <a:pathLst>
                <a:path w="11861" h="8942" fill="none" extrusionOk="0">
                  <a:moveTo>
                    <a:pt x="6643" y="8942"/>
                  </a:moveTo>
                  <a:cubicBezTo>
                    <a:pt x="5264" y="7701"/>
                    <a:pt x="3977" y="6390"/>
                    <a:pt x="2781" y="5034"/>
                  </a:cubicBezTo>
                  <a:cubicBezTo>
                    <a:pt x="1862" y="4023"/>
                    <a:pt x="437" y="2897"/>
                    <a:pt x="92" y="1633"/>
                  </a:cubicBezTo>
                  <a:cubicBezTo>
                    <a:pt x="0" y="1357"/>
                    <a:pt x="23" y="1035"/>
                    <a:pt x="138" y="759"/>
                  </a:cubicBezTo>
                  <a:cubicBezTo>
                    <a:pt x="345" y="345"/>
                    <a:pt x="897" y="93"/>
                    <a:pt x="1425" y="47"/>
                  </a:cubicBezTo>
                  <a:cubicBezTo>
                    <a:pt x="1977" y="1"/>
                    <a:pt x="2529" y="116"/>
                    <a:pt x="3011" y="323"/>
                  </a:cubicBezTo>
                  <a:cubicBezTo>
                    <a:pt x="3977" y="736"/>
                    <a:pt x="4712" y="1403"/>
                    <a:pt x="5425" y="2046"/>
                  </a:cubicBezTo>
                  <a:cubicBezTo>
                    <a:pt x="6321" y="2874"/>
                    <a:pt x="11860" y="7057"/>
                    <a:pt x="10182" y="8114"/>
                  </a:cubicBezTo>
                  <a:cubicBezTo>
                    <a:pt x="9194" y="8758"/>
                    <a:pt x="8068" y="7953"/>
                    <a:pt x="7401" y="7402"/>
                  </a:cubicBezTo>
                  <a:cubicBezTo>
                    <a:pt x="5425" y="5770"/>
                    <a:pt x="4000" y="3839"/>
                    <a:pt x="1908" y="2276"/>
                  </a:cubicBezTo>
                </a:path>
              </a:pathLst>
            </a:custGeom>
            <a:solidFill>
              <a:schemeClr val="accent3"/>
            </a:solidFill>
            <a:ln w="381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5661684" y="4567685"/>
              <a:ext cx="749061" cy="253189"/>
            </a:xfrm>
            <a:custGeom>
              <a:avLst/>
              <a:gdLst/>
              <a:ahLst/>
              <a:cxnLst/>
              <a:rect l="l" t="t" r="r" b="b"/>
              <a:pathLst>
                <a:path w="13263" h="4483" fill="none" extrusionOk="0">
                  <a:moveTo>
                    <a:pt x="10527" y="4482"/>
                  </a:moveTo>
                  <a:cubicBezTo>
                    <a:pt x="7631" y="4229"/>
                    <a:pt x="4781" y="3632"/>
                    <a:pt x="2023" y="2758"/>
                  </a:cubicBezTo>
                  <a:cubicBezTo>
                    <a:pt x="1310" y="2528"/>
                    <a:pt x="552" y="2253"/>
                    <a:pt x="184" y="1701"/>
                  </a:cubicBezTo>
                  <a:cubicBezTo>
                    <a:pt x="69" y="1517"/>
                    <a:pt x="0" y="1287"/>
                    <a:pt x="46" y="1080"/>
                  </a:cubicBezTo>
                  <a:cubicBezTo>
                    <a:pt x="184" y="552"/>
                    <a:pt x="920" y="299"/>
                    <a:pt x="1563" y="230"/>
                  </a:cubicBezTo>
                  <a:cubicBezTo>
                    <a:pt x="3241" y="0"/>
                    <a:pt x="4965" y="276"/>
                    <a:pt x="6620" y="552"/>
                  </a:cubicBezTo>
                  <a:lnTo>
                    <a:pt x="11929" y="1402"/>
                  </a:lnTo>
                  <a:cubicBezTo>
                    <a:pt x="12504" y="1494"/>
                    <a:pt x="13262" y="1724"/>
                    <a:pt x="13239" y="2207"/>
                  </a:cubicBezTo>
                  <a:cubicBezTo>
                    <a:pt x="13216" y="2506"/>
                    <a:pt x="12918" y="2712"/>
                    <a:pt x="12596" y="2781"/>
                  </a:cubicBezTo>
                  <a:cubicBezTo>
                    <a:pt x="12274" y="2850"/>
                    <a:pt x="11929" y="2873"/>
                    <a:pt x="11584" y="2827"/>
                  </a:cubicBezTo>
                  <a:cubicBezTo>
                    <a:pt x="8757" y="2597"/>
                    <a:pt x="5930" y="2253"/>
                    <a:pt x="3149" y="1816"/>
                  </a:cubicBezTo>
                </a:path>
              </a:pathLst>
            </a:custGeom>
            <a:solidFill>
              <a:schemeClr val="accent1"/>
            </a:solidFill>
            <a:ln w="381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3"/>
          <p:cNvSpPr txBox="1">
            <a:spLocks noGrp="1"/>
          </p:cNvSpPr>
          <p:nvPr>
            <p:ph type="subTitle" idx="3"/>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300">
                <a:solidFill>
                  <a:schemeClr val="lt1"/>
                </a:solidFill>
                <a:latin typeface="Bahiana"/>
                <a:ea typeface="Bahiana"/>
                <a:cs typeface="Bahiana"/>
                <a:sym typeface="Bahiana"/>
              </a:rPr>
              <a:t>2nd grade</a:t>
            </a:r>
            <a:endParaRPr sz="2300">
              <a:solidFill>
                <a:schemeClr val="lt1"/>
              </a:solidFill>
            </a:endParaRPr>
          </a:p>
        </p:txBody>
      </p:sp>
      <p:sp>
        <p:nvSpPr>
          <p:cNvPr id="39" name="TextBox 38">
            <a:extLst>
              <a:ext uri="{FF2B5EF4-FFF2-40B4-BE49-F238E27FC236}">
                <a16:creationId xmlns:a16="http://schemas.microsoft.com/office/drawing/2014/main" id="{FFA0EBD9-6587-47E4-9524-224E7FDA4B0D}"/>
              </a:ext>
            </a:extLst>
          </p:cNvPr>
          <p:cNvSpPr txBox="1"/>
          <p:nvPr/>
        </p:nvSpPr>
        <p:spPr>
          <a:xfrm>
            <a:off x="637025" y="1300895"/>
            <a:ext cx="5096256" cy="1384995"/>
          </a:xfrm>
          <a:prstGeom prst="rect">
            <a:avLst/>
          </a:prstGeom>
          <a:noFill/>
        </p:spPr>
        <p:txBody>
          <a:bodyPr wrap="square">
            <a:spAutoFit/>
          </a:bodyPr>
          <a:lstStyle/>
          <a:p>
            <a:pPr marL="0" lvl="0" indent="0" algn="l" rtl="0">
              <a:spcBef>
                <a:spcPts val="0"/>
              </a:spcBef>
              <a:spcAft>
                <a:spcPts val="0"/>
              </a:spcAft>
              <a:buSzPts val="1600"/>
              <a:buNone/>
            </a:pPr>
            <a:r>
              <a:rPr lang="en-ID" dirty="0" err="1">
                <a:latin typeface="Commissioner"/>
                <a:ea typeface="Commissioner"/>
                <a:cs typeface="Commissioner"/>
                <a:sym typeface="Commissioner"/>
              </a:rPr>
              <a:t>Sebuah</a:t>
            </a:r>
            <a:r>
              <a:rPr lang="en-ID" dirty="0">
                <a:latin typeface="Commissioner"/>
                <a:ea typeface="Commissioner"/>
                <a:cs typeface="Commissioner"/>
                <a:sym typeface="Commissioner"/>
              </a:rPr>
              <a:t> </a:t>
            </a:r>
            <a:r>
              <a:rPr lang="en-ID" b="1" dirty="0" err="1">
                <a:latin typeface="Commissioner"/>
                <a:ea typeface="Commissioner"/>
                <a:cs typeface="Commissioner"/>
                <a:sym typeface="Commissioner"/>
              </a:rPr>
              <a:t>produksi</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dilambangkan</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sebagai</a:t>
            </a:r>
            <a:r>
              <a:rPr lang="en-ID" dirty="0">
                <a:latin typeface="Commissioner"/>
                <a:ea typeface="Commissioner"/>
                <a:cs typeface="Commissioner"/>
                <a:sym typeface="Commissioner"/>
              </a:rPr>
              <a:t> </a:t>
            </a:r>
            <a:r>
              <a:rPr lang="en-ID" b="1" dirty="0">
                <a:latin typeface="Commissioner"/>
                <a:ea typeface="Commissioner"/>
                <a:cs typeface="Commissioner"/>
                <a:sym typeface="Commissioner"/>
              </a:rPr>
              <a:t>a -&gt; B</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artinya</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dalam</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sebuah</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derivasi</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dapat</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dilakukan</a:t>
            </a:r>
            <a:r>
              <a:rPr lang="en-ID" dirty="0">
                <a:latin typeface="Commissioner"/>
                <a:ea typeface="Commissioner"/>
                <a:cs typeface="Commissioner"/>
                <a:sym typeface="Commissioner"/>
              </a:rPr>
              <a:t> </a:t>
            </a:r>
            <a:r>
              <a:rPr lang="en-ID" b="1" dirty="0" err="1">
                <a:latin typeface="Commissioner"/>
                <a:ea typeface="Commissioner"/>
                <a:cs typeface="Commissioner"/>
                <a:sym typeface="Commissioner"/>
              </a:rPr>
              <a:t>penggantian</a:t>
            </a:r>
            <a:r>
              <a:rPr lang="en-ID" b="1" dirty="0">
                <a:latin typeface="Commissioner"/>
                <a:ea typeface="Commissioner"/>
                <a:cs typeface="Commissioner"/>
                <a:sym typeface="Commissioner"/>
              </a:rPr>
              <a:t> </a:t>
            </a:r>
            <a:r>
              <a:rPr lang="en-ID" b="1" dirty="0" err="1">
                <a:latin typeface="Commissioner"/>
                <a:ea typeface="Commissioner"/>
                <a:cs typeface="Commissioner"/>
                <a:sym typeface="Commissioner"/>
              </a:rPr>
              <a:t>simbol</a:t>
            </a:r>
            <a:r>
              <a:rPr lang="en-ID" b="1" dirty="0">
                <a:latin typeface="Commissioner"/>
                <a:ea typeface="Commissioner"/>
                <a:cs typeface="Commissioner"/>
                <a:sym typeface="Commissioner"/>
              </a:rPr>
              <a:t> a </a:t>
            </a:r>
            <a:r>
              <a:rPr lang="en-ID" b="1" dirty="0" err="1">
                <a:latin typeface="Commissioner"/>
                <a:ea typeface="Commissioner"/>
                <a:cs typeface="Commissioner"/>
                <a:sym typeface="Commissioner"/>
              </a:rPr>
              <a:t>dengan</a:t>
            </a:r>
            <a:r>
              <a:rPr lang="en-ID" b="1" dirty="0">
                <a:latin typeface="Commissioner"/>
                <a:ea typeface="Commissioner"/>
                <a:cs typeface="Commissioner"/>
                <a:sym typeface="Commissioner"/>
              </a:rPr>
              <a:t> </a:t>
            </a:r>
            <a:r>
              <a:rPr lang="en-ID" b="1" dirty="0" err="1">
                <a:latin typeface="Commissioner"/>
                <a:ea typeface="Commissioner"/>
                <a:cs typeface="Commissioner"/>
                <a:sym typeface="Commissioner"/>
              </a:rPr>
              <a:t>simbol</a:t>
            </a:r>
            <a:r>
              <a:rPr lang="en-ID" b="1" dirty="0">
                <a:latin typeface="Commissioner"/>
                <a:ea typeface="Commissioner"/>
                <a:cs typeface="Commissioner"/>
                <a:sym typeface="Commissioner"/>
              </a:rPr>
              <a:t> B</a:t>
            </a:r>
            <a:r>
              <a:rPr lang="en-ID" dirty="0">
                <a:latin typeface="Commissioner"/>
                <a:ea typeface="Commissioner"/>
                <a:cs typeface="Commissioner"/>
                <a:sym typeface="Commissioner"/>
              </a:rPr>
              <a:t>.</a:t>
            </a:r>
          </a:p>
          <a:p>
            <a:pPr marL="0" lvl="0" indent="0" algn="l" rtl="0">
              <a:spcBef>
                <a:spcPts val="0"/>
              </a:spcBef>
              <a:spcAft>
                <a:spcPts val="0"/>
              </a:spcAft>
              <a:buSzPts val="1600"/>
              <a:buNone/>
            </a:pPr>
            <a:endParaRPr lang="en-ID" dirty="0">
              <a:latin typeface="Commissioner"/>
              <a:ea typeface="Commissioner"/>
              <a:cs typeface="Commissioner"/>
              <a:sym typeface="Commissioner"/>
            </a:endParaRPr>
          </a:p>
          <a:p>
            <a:pPr marL="0" lvl="0" indent="0" algn="l" rtl="0">
              <a:spcBef>
                <a:spcPts val="0"/>
              </a:spcBef>
              <a:spcAft>
                <a:spcPts val="0"/>
              </a:spcAft>
              <a:buSzPts val="1600"/>
              <a:buNone/>
            </a:pPr>
            <a:r>
              <a:rPr lang="en-ID" b="1" dirty="0" err="1">
                <a:latin typeface="Commissioner"/>
                <a:ea typeface="Commissioner"/>
                <a:cs typeface="Commissioner"/>
                <a:sym typeface="Commissioner"/>
              </a:rPr>
              <a:t>Derivasi</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adalah</a:t>
            </a:r>
            <a:r>
              <a:rPr lang="en-ID" dirty="0">
                <a:latin typeface="Commissioner"/>
                <a:ea typeface="Commissioner"/>
                <a:cs typeface="Commissioner"/>
                <a:sym typeface="Commissioner"/>
              </a:rPr>
              <a:t> proses </a:t>
            </a:r>
            <a:r>
              <a:rPr lang="en-ID" dirty="0" err="1">
                <a:latin typeface="Commissioner"/>
                <a:ea typeface="Commissioner"/>
                <a:cs typeface="Commissioner"/>
                <a:sym typeface="Commissioner"/>
              </a:rPr>
              <a:t>pembentukan</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sebuah</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kalimat</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atau</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sentensial</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Sebuah</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derivasi</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dilambangkan</a:t>
            </a:r>
            <a:r>
              <a:rPr lang="en-ID" dirty="0">
                <a:latin typeface="Commissioner"/>
                <a:ea typeface="Commissioner"/>
                <a:cs typeface="Commissioner"/>
                <a:sym typeface="Commissioner"/>
              </a:rPr>
              <a:t> </a:t>
            </a:r>
            <a:r>
              <a:rPr lang="en-ID" dirty="0" err="1">
                <a:latin typeface="Commissioner"/>
                <a:ea typeface="Commissioner"/>
                <a:cs typeface="Commissioner"/>
                <a:sym typeface="Commissioner"/>
              </a:rPr>
              <a:t>sebagai</a:t>
            </a:r>
            <a:r>
              <a:rPr lang="en-ID" dirty="0">
                <a:latin typeface="Commissioner"/>
                <a:ea typeface="Commissioner"/>
                <a:cs typeface="Commissioner"/>
                <a:sym typeface="Commissioner"/>
              </a:rPr>
              <a:t>: </a:t>
            </a:r>
            <a:r>
              <a:rPr lang="en-ID" b="1" dirty="0">
                <a:latin typeface="Commissioner"/>
                <a:ea typeface="Commissioner"/>
                <a:cs typeface="Commissioner"/>
                <a:sym typeface="Commissioner"/>
              </a:rPr>
              <a:t>a </a:t>
            </a:r>
            <a:r>
              <a:rPr lang="en-ID" dirty="0">
                <a:solidFill>
                  <a:srgbClr val="000000"/>
                </a:solidFill>
                <a:latin typeface="Commissioner SemiBold"/>
                <a:ea typeface="Commissioner SemiBold"/>
                <a:cs typeface="Commissioner SemiBold"/>
                <a:sym typeface="Commissioner SemiBold"/>
              </a:rPr>
              <a:t>=&gt;</a:t>
            </a:r>
            <a:r>
              <a:rPr lang="en-ID" b="1" dirty="0">
                <a:latin typeface="Commissioner"/>
                <a:ea typeface="Commissioner"/>
                <a:cs typeface="Commissioner"/>
                <a:sym typeface="Commissioner"/>
              </a:rPr>
              <a:t> 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8"/>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efinisi 4 </a:t>
            </a:r>
            <a:endParaRPr dirty="0"/>
          </a:p>
        </p:txBody>
      </p:sp>
      <p:sp>
        <p:nvSpPr>
          <p:cNvPr id="694" name="Google Shape;694;p48"/>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18" name="TextBox 17">
            <a:extLst>
              <a:ext uri="{FF2B5EF4-FFF2-40B4-BE49-F238E27FC236}">
                <a16:creationId xmlns:a16="http://schemas.microsoft.com/office/drawing/2014/main" id="{572F28FA-4E4C-42F0-9C0A-478471B51BF6}"/>
              </a:ext>
            </a:extLst>
          </p:cNvPr>
          <p:cNvSpPr txBox="1"/>
          <p:nvPr/>
        </p:nvSpPr>
        <p:spPr>
          <a:xfrm>
            <a:off x="637025" y="1203025"/>
            <a:ext cx="4809744" cy="1815882"/>
          </a:xfrm>
          <a:prstGeom prst="rect">
            <a:avLst/>
          </a:prstGeom>
          <a:noFill/>
        </p:spPr>
        <p:txBody>
          <a:bodyPr wrap="square">
            <a:spAutoFit/>
          </a:bodyPr>
          <a:lstStyle/>
          <a:p>
            <a:r>
              <a:rPr lang="en-ID" dirty="0"/>
              <a:t>G = (V , T , S, P ) </a:t>
            </a:r>
            <a:r>
              <a:rPr lang="en-ID" dirty="0" err="1"/>
              <a:t>menjadi</a:t>
            </a:r>
            <a:r>
              <a:rPr lang="en-ID" dirty="0"/>
              <a:t> tata </a:t>
            </a:r>
            <a:r>
              <a:rPr lang="en-ID" dirty="0" err="1"/>
              <a:t>bahasa</a:t>
            </a:r>
            <a:r>
              <a:rPr lang="en-ID" dirty="0"/>
              <a:t> </a:t>
            </a:r>
            <a:r>
              <a:rPr lang="en-ID" dirty="0" err="1"/>
              <a:t>struktur</a:t>
            </a:r>
            <a:r>
              <a:rPr lang="en-ID" dirty="0"/>
              <a:t> </a:t>
            </a:r>
            <a:r>
              <a:rPr lang="en-ID" dirty="0" err="1"/>
              <a:t>frase</a:t>
            </a:r>
            <a:r>
              <a:rPr lang="en-ID" dirty="0"/>
              <a:t>. Bahasa yang </a:t>
            </a:r>
            <a:r>
              <a:rPr lang="en-ID" dirty="0" err="1"/>
              <a:t>dihasilkan</a:t>
            </a:r>
            <a:r>
              <a:rPr lang="en-ID" dirty="0"/>
              <a:t> oleh G (</a:t>
            </a:r>
            <a:r>
              <a:rPr lang="en-ID" dirty="0" err="1"/>
              <a:t>atau</a:t>
            </a:r>
            <a:endParaRPr lang="en-ID" dirty="0"/>
          </a:p>
          <a:p>
            <a:r>
              <a:rPr lang="en-ID" dirty="0" err="1"/>
              <a:t>bahasa</a:t>
            </a:r>
            <a:r>
              <a:rPr lang="en-ID" dirty="0"/>
              <a:t> G), </a:t>
            </a:r>
            <a:r>
              <a:rPr lang="en-ID" dirty="0" err="1"/>
              <a:t>dilambangkan</a:t>
            </a:r>
            <a:r>
              <a:rPr lang="en-ID" dirty="0"/>
              <a:t> </a:t>
            </a:r>
            <a:r>
              <a:rPr lang="en-ID" dirty="0" err="1"/>
              <a:t>dengan</a:t>
            </a:r>
            <a:r>
              <a:rPr lang="en-ID" dirty="0"/>
              <a:t> L(G), </a:t>
            </a:r>
            <a:r>
              <a:rPr lang="en-ID" dirty="0" err="1"/>
              <a:t>adalah</a:t>
            </a:r>
            <a:r>
              <a:rPr lang="en-ID" dirty="0"/>
              <a:t> </a:t>
            </a:r>
            <a:r>
              <a:rPr lang="en-ID" dirty="0" err="1"/>
              <a:t>himpunan</a:t>
            </a:r>
            <a:r>
              <a:rPr lang="en-ID" dirty="0"/>
              <a:t> </a:t>
            </a:r>
            <a:r>
              <a:rPr lang="en-ID" dirty="0" err="1"/>
              <a:t>semua</a:t>
            </a:r>
            <a:r>
              <a:rPr lang="en-ID" dirty="0"/>
              <a:t> string terminal yang </a:t>
            </a:r>
            <a:r>
              <a:rPr lang="en-ID" dirty="0" err="1"/>
              <a:t>berasal</a:t>
            </a:r>
            <a:r>
              <a:rPr lang="en-ID" dirty="0"/>
              <a:t> </a:t>
            </a:r>
            <a:r>
              <a:rPr lang="en-ID" dirty="0" err="1"/>
              <a:t>dari</a:t>
            </a:r>
            <a:endParaRPr lang="en-ID" dirty="0"/>
          </a:p>
          <a:p>
            <a:r>
              <a:rPr lang="en-ID" dirty="0" err="1"/>
              <a:t>keadaan</a:t>
            </a:r>
            <a:r>
              <a:rPr lang="en-ID" dirty="0"/>
              <a:t> </a:t>
            </a:r>
            <a:r>
              <a:rPr lang="en-ID" dirty="0" err="1"/>
              <a:t>awal</a:t>
            </a:r>
            <a:r>
              <a:rPr lang="en-ID" dirty="0"/>
              <a:t> S. </a:t>
            </a:r>
          </a:p>
          <a:p>
            <a:endParaRPr lang="en-ID" dirty="0"/>
          </a:p>
          <a:p>
            <a:r>
              <a:rPr lang="en-ID" dirty="0" err="1"/>
              <a:t>Dengan</a:t>
            </a:r>
            <a:r>
              <a:rPr lang="en-ID" dirty="0"/>
              <a:t> kata lain : </a:t>
            </a:r>
          </a:p>
          <a:p>
            <a:endParaRPr lang="en-ID" dirty="0"/>
          </a:p>
        </p:txBody>
      </p:sp>
      <p:pic>
        <p:nvPicPr>
          <p:cNvPr id="4" name="Picture 3">
            <a:extLst>
              <a:ext uri="{FF2B5EF4-FFF2-40B4-BE49-F238E27FC236}">
                <a16:creationId xmlns:a16="http://schemas.microsoft.com/office/drawing/2014/main" id="{061F2E0B-883C-4FC2-BED3-C0F716695B1F}"/>
              </a:ext>
            </a:extLst>
          </p:cNvPr>
          <p:cNvPicPr>
            <a:picLocks noChangeAspect="1"/>
          </p:cNvPicPr>
          <p:nvPr/>
        </p:nvPicPr>
        <p:blipFill>
          <a:blip r:embed="rId3"/>
          <a:stretch>
            <a:fillRect/>
          </a:stretch>
        </p:blipFill>
        <p:spPr>
          <a:xfrm>
            <a:off x="2298192" y="2851782"/>
            <a:ext cx="2743200" cy="428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44"/>
          <p:cNvGrpSpPr/>
          <p:nvPr/>
        </p:nvGrpSpPr>
        <p:grpSpPr>
          <a:xfrm>
            <a:off x="1244833" y="1632369"/>
            <a:ext cx="1826200" cy="2600240"/>
            <a:chOff x="4751675" y="3559125"/>
            <a:chExt cx="1462950" cy="2083025"/>
          </a:xfrm>
        </p:grpSpPr>
        <p:sp>
          <p:nvSpPr>
            <p:cNvPr id="589" name="Google Shape;589;p44"/>
            <p:cNvSpPr/>
            <p:nvPr/>
          </p:nvSpPr>
          <p:spPr>
            <a:xfrm>
              <a:off x="4779475" y="4014850"/>
              <a:ext cx="460825" cy="407275"/>
            </a:xfrm>
            <a:custGeom>
              <a:avLst/>
              <a:gdLst/>
              <a:ahLst/>
              <a:cxnLst/>
              <a:rect l="l" t="t" r="r" b="b"/>
              <a:pathLst>
                <a:path w="18433" h="16291" extrusionOk="0">
                  <a:moveTo>
                    <a:pt x="13796" y="0"/>
                  </a:moveTo>
                  <a:cubicBezTo>
                    <a:pt x="5574" y="0"/>
                    <a:pt x="1" y="8687"/>
                    <a:pt x="3687" y="16253"/>
                  </a:cubicBezTo>
                  <a:cubicBezTo>
                    <a:pt x="4001" y="16278"/>
                    <a:pt x="4311" y="16290"/>
                    <a:pt x="4618" y="16290"/>
                  </a:cubicBezTo>
                  <a:cubicBezTo>
                    <a:pt x="12830" y="16290"/>
                    <a:pt x="18432" y="7622"/>
                    <a:pt x="14778" y="41"/>
                  </a:cubicBezTo>
                  <a:cubicBezTo>
                    <a:pt x="14447" y="13"/>
                    <a:pt x="14119" y="0"/>
                    <a:pt x="13796" y="0"/>
                  </a:cubicBezTo>
                  <a:close/>
                </a:path>
              </a:pathLst>
            </a:custGeom>
            <a:solidFill>
              <a:srgbClr val="98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5726025" y="4014850"/>
              <a:ext cx="461775" cy="407275"/>
            </a:xfrm>
            <a:custGeom>
              <a:avLst/>
              <a:gdLst/>
              <a:ahLst/>
              <a:cxnLst/>
              <a:rect l="l" t="t" r="r" b="b"/>
              <a:pathLst>
                <a:path w="18471" h="16291" extrusionOk="0">
                  <a:moveTo>
                    <a:pt x="4676" y="0"/>
                  </a:moveTo>
                  <a:cubicBezTo>
                    <a:pt x="4353" y="0"/>
                    <a:pt x="4025" y="13"/>
                    <a:pt x="3694" y="41"/>
                  </a:cubicBezTo>
                  <a:cubicBezTo>
                    <a:pt x="1" y="7622"/>
                    <a:pt x="5640" y="16290"/>
                    <a:pt x="13854" y="16290"/>
                  </a:cubicBezTo>
                  <a:cubicBezTo>
                    <a:pt x="14161" y="16290"/>
                    <a:pt x="14471" y="16278"/>
                    <a:pt x="14785" y="16253"/>
                  </a:cubicBezTo>
                  <a:cubicBezTo>
                    <a:pt x="18471" y="8687"/>
                    <a:pt x="12898" y="0"/>
                    <a:pt x="4676" y="0"/>
                  </a:cubicBezTo>
                  <a:close/>
                </a:path>
              </a:pathLst>
            </a:custGeom>
            <a:solidFill>
              <a:srgbClr val="98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4751675" y="4127675"/>
              <a:ext cx="593150" cy="505850"/>
            </a:xfrm>
            <a:custGeom>
              <a:avLst/>
              <a:gdLst/>
              <a:ahLst/>
              <a:cxnLst/>
              <a:rect l="l" t="t" r="r" b="b"/>
              <a:pathLst>
                <a:path w="23726" h="20234" extrusionOk="0">
                  <a:moveTo>
                    <a:pt x="2450" y="0"/>
                  </a:moveTo>
                  <a:cubicBezTo>
                    <a:pt x="1398" y="0"/>
                    <a:pt x="376" y="717"/>
                    <a:pt x="161" y="1900"/>
                  </a:cubicBezTo>
                  <a:cubicBezTo>
                    <a:pt x="0" y="2666"/>
                    <a:pt x="282" y="3513"/>
                    <a:pt x="928" y="4037"/>
                  </a:cubicBezTo>
                  <a:lnTo>
                    <a:pt x="18632" y="19483"/>
                  </a:lnTo>
                  <a:cubicBezTo>
                    <a:pt x="19153" y="20013"/>
                    <a:pt x="19723" y="20233"/>
                    <a:pt x="20267" y="20233"/>
                  </a:cubicBezTo>
                  <a:cubicBezTo>
                    <a:pt x="22164" y="20233"/>
                    <a:pt x="23726" y="17551"/>
                    <a:pt x="21657" y="16015"/>
                  </a:cubicBezTo>
                  <a:lnTo>
                    <a:pt x="3952" y="569"/>
                  </a:lnTo>
                  <a:cubicBezTo>
                    <a:pt x="3509" y="179"/>
                    <a:pt x="2975" y="0"/>
                    <a:pt x="2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5013800" y="4372775"/>
              <a:ext cx="245025" cy="323675"/>
            </a:xfrm>
            <a:custGeom>
              <a:avLst/>
              <a:gdLst/>
              <a:ahLst/>
              <a:cxnLst/>
              <a:rect l="l" t="t" r="r" b="b"/>
              <a:pathLst>
                <a:path w="9801" h="12947" extrusionOk="0">
                  <a:moveTo>
                    <a:pt x="4961" y="0"/>
                  </a:moveTo>
                  <a:lnTo>
                    <a:pt x="1" y="4759"/>
                  </a:lnTo>
                  <a:lnTo>
                    <a:pt x="9680" y="12946"/>
                  </a:lnTo>
                  <a:lnTo>
                    <a:pt x="9801" y="2783"/>
                  </a:lnTo>
                  <a:lnTo>
                    <a:pt x="49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5622675" y="4127725"/>
              <a:ext cx="591950" cy="505800"/>
            </a:xfrm>
            <a:custGeom>
              <a:avLst/>
              <a:gdLst/>
              <a:ahLst/>
              <a:cxnLst/>
              <a:rect l="l" t="t" r="r" b="b"/>
              <a:pathLst>
                <a:path w="23678" h="20232" extrusionOk="0">
                  <a:moveTo>
                    <a:pt x="21268" y="1"/>
                  </a:moveTo>
                  <a:cubicBezTo>
                    <a:pt x="20735" y="1"/>
                    <a:pt x="20201" y="186"/>
                    <a:pt x="19766" y="567"/>
                  </a:cubicBezTo>
                  <a:lnTo>
                    <a:pt x="2101" y="16013"/>
                  </a:lnTo>
                  <a:cubicBezTo>
                    <a:pt x="1" y="17549"/>
                    <a:pt x="1556" y="20231"/>
                    <a:pt x="3471" y="20231"/>
                  </a:cubicBezTo>
                  <a:cubicBezTo>
                    <a:pt x="4019" y="20231"/>
                    <a:pt x="4596" y="20011"/>
                    <a:pt x="5126" y="19481"/>
                  </a:cubicBezTo>
                  <a:lnTo>
                    <a:pt x="22790" y="4035"/>
                  </a:lnTo>
                  <a:cubicBezTo>
                    <a:pt x="23395" y="3511"/>
                    <a:pt x="23678" y="2664"/>
                    <a:pt x="23557" y="1898"/>
                  </a:cubicBezTo>
                  <a:cubicBezTo>
                    <a:pt x="23476" y="1495"/>
                    <a:pt x="23315" y="1091"/>
                    <a:pt x="23032" y="809"/>
                  </a:cubicBezTo>
                  <a:cubicBezTo>
                    <a:pt x="22567" y="277"/>
                    <a:pt x="21918" y="1"/>
                    <a:pt x="21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08475" y="4372775"/>
              <a:ext cx="245025" cy="323675"/>
            </a:xfrm>
            <a:custGeom>
              <a:avLst/>
              <a:gdLst/>
              <a:ahLst/>
              <a:cxnLst/>
              <a:rect l="l" t="t" r="r" b="b"/>
              <a:pathLst>
                <a:path w="9801" h="12947" extrusionOk="0">
                  <a:moveTo>
                    <a:pt x="4840" y="0"/>
                  </a:moveTo>
                  <a:lnTo>
                    <a:pt x="0" y="2783"/>
                  </a:lnTo>
                  <a:lnTo>
                    <a:pt x="41" y="12946"/>
                  </a:lnTo>
                  <a:lnTo>
                    <a:pt x="9800" y="4759"/>
                  </a:lnTo>
                  <a:lnTo>
                    <a:pt x="48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5251750" y="5097700"/>
              <a:ext cx="459775" cy="426500"/>
            </a:xfrm>
            <a:custGeom>
              <a:avLst/>
              <a:gdLst/>
              <a:ahLst/>
              <a:cxnLst/>
              <a:rect l="l" t="t" r="r" b="b"/>
              <a:pathLst>
                <a:path w="18391" h="17060" extrusionOk="0">
                  <a:moveTo>
                    <a:pt x="0" y="0"/>
                  </a:moveTo>
                  <a:lnTo>
                    <a:pt x="0" y="17059"/>
                  </a:lnTo>
                  <a:lnTo>
                    <a:pt x="7582" y="17059"/>
                  </a:lnTo>
                  <a:lnTo>
                    <a:pt x="7582" y="4719"/>
                  </a:lnTo>
                  <a:lnTo>
                    <a:pt x="10808" y="4719"/>
                  </a:lnTo>
                  <a:lnTo>
                    <a:pt x="10808" y="17059"/>
                  </a:lnTo>
                  <a:lnTo>
                    <a:pt x="18390" y="17059"/>
                  </a:lnTo>
                  <a:lnTo>
                    <a:pt x="18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5251750" y="4442350"/>
              <a:ext cx="459775" cy="655375"/>
            </a:xfrm>
            <a:custGeom>
              <a:avLst/>
              <a:gdLst/>
              <a:ahLst/>
              <a:cxnLst/>
              <a:rect l="l" t="t" r="r" b="b"/>
              <a:pathLst>
                <a:path w="18391" h="26215" extrusionOk="0">
                  <a:moveTo>
                    <a:pt x="283" y="0"/>
                  </a:moveTo>
                  <a:lnTo>
                    <a:pt x="0" y="26214"/>
                  </a:lnTo>
                  <a:lnTo>
                    <a:pt x="18390" y="26214"/>
                  </a:lnTo>
                  <a:lnTo>
                    <a:pt x="182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5394900" y="4218525"/>
              <a:ext cx="176475" cy="309550"/>
            </a:xfrm>
            <a:custGeom>
              <a:avLst/>
              <a:gdLst/>
              <a:ahLst/>
              <a:cxnLst/>
              <a:rect l="l" t="t" r="r" b="b"/>
              <a:pathLst>
                <a:path w="7059" h="12382" extrusionOk="0">
                  <a:moveTo>
                    <a:pt x="3550" y="0"/>
                  </a:moveTo>
                  <a:cubicBezTo>
                    <a:pt x="1614" y="0"/>
                    <a:pt x="1" y="1573"/>
                    <a:pt x="1" y="3509"/>
                  </a:cubicBezTo>
                  <a:lnTo>
                    <a:pt x="1" y="8832"/>
                  </a:lnTo>
                  <a:cubicBezTo>
                    <a:pt x="1" y="10768"/>
                    <a:pt x="1614" y="12381"/>
                    <a:pt x="3550" y="12381"/>
                  </a:cubicBezTo>
                  <a:cubicBezTo>
                    <a:pt x="5486" y="12381"/>
                    <a:pt x="7059" y="10768"/>
                    <a:pt x="7059" y="8832"/>
                  </a:cubicBezTo>
                  <a:lnTo>
                    <a:pt x="7059" y="3509"/>
                  </a:lnTo>
                  <a:cubicBezTo>
                    <a:pt x="7059" y="1573"/>
                    <a:pt x="5486" y="0"/>
                    <a:pt x="35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4939200" y="3905975"/>
              <a:ext cx="198650" cy="170100"/>
            </a:xfrm>
            <a:custGeom>
              <a:avLst/>
              <a:gdLst/>
              <a:ahLst/>
              <a:cxnLst/>
              <a:rect l="l" t="t" r="r" b="b"/>
              <a:pathLst>
                <a:path w="7946" h="6804" extrusionOk="0">
                  <a:moveTo>
                    <a:pt x="4517" y="0"/>
                  </a:moveTo>
                  <a:cubicBezTo>
                    <a:pt x="1492" y="0"/>
                    <a:pt x="0" y="3670"/>
                    <a:pt x="2138" y="5807"/>
                  </a:cubicBezTo>
                  <a:cubicBezTo>
                    <a:pt x="2826" y="6496"/>
                    <a:pt x="3673" y="6803"/>
                    <a:pt x="4505" y="6803"/>
                  </a:cubicBezTo>
                  <a:cubicBezTo>
                    <a:pt x="6258" y="6803"/>
                    <a:pt x="7945" y="5439"/>
                    <a:pt x="7945" y="3388"/>
                  </a:cubicBezTo>
                  <a:cubicBezTo>
                    <a:pt x="7905" y="1533"/>
                    <a:pt x="6413" y="0"/>
                    <a:pt x="45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5801225" y="3905975"/>
              <a:ext cx="198650" cy="170100"/>
            </a:xfrm>
            <a:custGeom>
              <a:avLst/>
              <a:gdLst/>
              <a:ahLst/>
              <a:cxnLst/>
              <a:rect l="l" t="t" r="r" b="b"/>
              <a:pathLst>
                <a:path w="7946" h="6804" extrusionOk="0">
                  <a:moveTo>
                    <a:pt x="4517" y="0"/>
                  </a:moveTo>
                  <a:cubicBezTo>
                    <a:pt x="1493" y="0"/>
                    <a:pt x="1" y="3670"/>
                    <a:pt x="2138" y="5807"/>
                  </a:cubicBezTo>
                  <a:cubicBezTo>
                    <a:pt x="2826" y="6496"/>
                    <a:pt x="3673" y="6803"/>
                    <a:pt x="4506" y="6803"/>
                  </a:cubicBezTo>
                  <a:cubicBezTo>
                    <a:pt x="6258" y="6803"/>
                    <a:pt x="7945" y="5439"/>
                    <a:pt x="7945" y="3388"/>
                  </a:cubicBezTo>
                  <a:cubicBezTo>
                    <a:pt x="7945" y="1533"/>
                    <a:pt x="6413" y="0"/>
                    <a:pt x="45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4988600" y="3943225"/>
              <a:ext cx="111925" cy="95925"/>
            </a:xfrm>
            <a:custGeom>
              <a:avLst/>
              <a:gdLst/>
              <a:ahLst/>
              <a:cxnLst/>
              <a:rect l="l" t="t" r="r" b="b"/>
              <a:pathLst>
                <a:path w="4477" h="3837" extrusionOk="0">
                  <a:moveTo>
                    <a:pt x="2612" y="1"/>
                  </a:moveTo>
                  <a:cubicBezTo>
                    <a:pt x="2589" y="1"/>
                    <a:pt x="2565" y="1"/>
                    <a:pt x="2541" y="2"/>
                  </a:cubicBezTo>
                  <a:cubicBezTo>
                    <a:pt x="847" y="2"/>
                    <a:pt x="0" y="2059"/>
                    <a:pt x="1210" y="3269"/>
                  </a:cubicBezTo>
                  <a:cubicBezTo>
                    <a:pt x="1602" y="3661"/>
                    <a:pt x="2083" y="3837"/>
                    <a:pt x="2554" y="3837"/>
                  </a:cubicBezTo>
                  <a:cubicBezTo>
                    <a:pt x="3537" y="3837"/>
                    <a:pt x="4477" y="3070"/>
                    <a:pt x="4477" y="1898"/>
                  </a:cubicBezTo>
                  <a:cubicBezTo>
                    <a:pt x="4477" y="872"/>
                    <a:pt x="3667" y="1"/>
                    <a:pt x="2612" y="1"/>
                  </a:cubicBezTo>
                  <a:close/>
                </a:path>
              </a:pathLst>
            </a:custGeom>
            <a:solidFill>
              <a:srgbClr val="D5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5850625" y="3943225"/>
              <a:ext cx="111950" cy="95725"/>
            </a:xfrm>
            <a:custGeom>
              <a:avLst/>
              <a:gdLst/>
              <a:ahLst/>
              <a:cxnLst/>
              <a:rect l="l" t="t" r="r" b="b"/>
              <a:pathLst>
                <a:path w="4478" h="3829" extrusionOk="0">
                  <a:moveTo>
                    <a:pt x="2610" y="1"/>
                  </a:moveTo>
                  <a:cubicBezTo>
                    <a:pt x="2587" y="1"/>
                    <a:pt x="2564" y="1"/>
                    <a:pt x="2541" y="2"/>
                  </a:cubicBezTo>
                  <a:cubicBezTo>
                    <a:pt x="848" y="2"/>
                    <a:pt x="1" y="2059"/>
                    <a:pt x="1211" y="3269"/>
                  </a:cubicBezTo>
                  <a:cubicBezTo>
                    <a:pt x="1598" y="3656"/>
                    <a:pt x="2072" y="3828"/>
                    <a:pt x="2537" y="3828"/>
                  </a:cubicBezTo>
                  <a:cubicBezTo>
                    <a:pt x="3526" y="3828"/>
                    <a:pt x="4477" y="3050"/>
                    <a:pt x="4477" y="1898"/>
                  </a:cubicBezTo>
                  <a:cubicBezTo>
                    <a:pt x="4477" y="872"/>
                    <a:pt x="3629" y="1"/>
                    <a:pt x="2610" y="1"/>
                  </a:cubicBezTo>
                  <a:close/>
                </a:path>
              </a:pathLst>
            </a:custGeom>
            <a:solidFill>
              <a:srgbClr val="D5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5017825" y="3560150"/>
              <a:ext cx="896350" cy="862100"/>
            </a:xfrm>
            <a:custGeom>
              <a:avLst/>
              <a:gdLst/>
              <a:ahLst/>
              <a:cxnLst/>
              <a:rect l="l" t="t" r="r" b="b"/>
              <a:pathLst>
                <a:path w="35854" h="34484" extrusionOk="0">
                  <a:moveTo>
                    <a:pt x="18593" y="0"/>
                  </a:moveTo>
                  <a:cubicBezTo>
                    <a:pt x="11616" y="0"/>
                    <a:pt x="5324" y="4194"/>
                    <a:pt x="2663" y="10647"/>
                  </a:cubicBezTo>
                  <a:cubicBezTo>
                    <a:pt x="1" y="17059"/>
                    <a:pt x="1493" y="24480"/>
                    <a:pt x="6413" y="29440"/>
                  </a:cubicBezTo>
                  <a:cubicBezTo>
                    <a:pt x="9699" y="32726"/>
                    <a:pt x="14100" y="34483"/>
                    <a:pt x="18583" y="34483"/>
                  </a:cubicBezTo>
                  <a:cubicBezTo>
                    <a:pt x="20813" y="34483"/>
                    <a:pt x="23063" y="34048"/>
                    <a:pt x="25207" y="33151"/>
                  </a:cubicBezTo>
                  <a:cubicBezTo>
                    <a:pt x="31659" y="30489"/>
                    <a:pt x="35853" y="24198"/>
                    <a:pt x="35853" y="17221"/>
                  </a:cubicBezTo>
                  <a:cubicBezTo>
                    <a:pt x="35853" y="7703"/>
                    <a:pt x="28110" y="0"/>
                    <a:pt x="185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5254775" y="4103575"/>
              <a:ext cx="457750" cy="223850"/>
            </a:xfrm>
            <a:custGeom>
              <a:avLst/>
              <a:gdLst/>
              <a:ahLst/>
              <a:cxnLst/>
              <a:rect l="l" t="t" r="r" b="b"/>
              <a:pathLst>
                <a:path w="18310" h="8954" extrusionOk="0">
                  <a:moveTo>
                    <a:pt x="0" y="1"/>
                  </a:moveTo>
                  <a:cubicBezTo>
                    <a:pt x="121" y="5001"/>
                    <a:pt x="4154" y="8954"/>
                    <a:pt x="9155" y="8954"/>
                  </a:cubicBezTo>
                  <a:cubicBezTo>
                    <a:pt x="14115" y="8954"/>
                    <a:pt x="18189" y="5001"/>
                    <a:pt x="1831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5356600" y="4212475"/>
              <a:ext cx="254100" cy="120250"/>
            </a:xfrm>
            <a:custGeom>
              <a:avLst/>
              <a:gdLst/>
              <a:ahLst/>
              <a:cxnLst/>
              <a:rect l="l" t="t" r="r" b="b"/>
              <a:pathLst>
                <a:path w="10164" h="4810" extrusionOk="0">
                  <a:moveTo>
                    <a:pt x="5082" y="0"/>
                  </a:moveTo>
                  <a:cubicBezTo>
                    <a:pt x="3035" y="0"/>
                    <a:pt x="989" y="1089"/>
                    <a:pt x="0" y="3267"/>
                  </a:cubicBezTo>
                  <a:cubicBezTo>
                    <a:pt x="1533" y="4295"/>
                    <a:pt x="3307" y="4809"/>
                    <a:pt x="5082" y="4809"/>
                  </a:cubicBezTo>
                  <a:cubicBezTo>
                    <a:pt x="6856" y="4809"/>
                    <a:pt x="8631" y="4295"/>
                    <a:pt x="10163" y="3267"/>
                  </a:cubicBezTo>
                  <a:cubicBezTo>
                    <a:pt x="9175" y="1089"/>
                    <a:pt x="7129" y="0"/>
                    <a:pt x="5082" y="0"/>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5312225" y="4103575"/>
              <a:ext cx="342825" cy="54475"/>
            </a:xfrm>
            <a:custGeom>
              <a:avLst/>
              <a:gdLst/>
              <a:ahLst/>
              <a:cxnLst/>
              <a:rect l="l" t="t" r="r" b="b"/>
              <a:pathLst>
                <a:path w="13713" h="2179" extrusionOk="0">
                  <a:moveTo>
                    <a:pt x="1" y="1"/>
                  </a:moveTo>
                  <a:lnTo>
                    <a:pt x="1" y="2178"/>
                  </a:lnTo>
                  <a:lnTo>
                    <a:pt x="13713" y="2178"/>
                  </a:lnTo>
                  <a:lnTo>
                    <a:pt x="13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5280975" y="3927125"/>
              <a:ext cx="103875" cy="88850"/>
            </a:xfrm>
            <a:custGeom>
              <a:avLst/>
              <a:gdLst/>
              <a:ahLst/>
              <a:cxnLst/>
              <a:rect l="l" t="t" r="r" b="b"/>
              <a:pathLst>
                <a:path w="4155" h="3554" extrusionOk="0">
                  <a:moveTo>
                    <a:pt x="2380" y="1"/>
                  </a:moveTo>
                  <a:cubicBezTo>
                    <a:pt x="807" y="1"/>
                    <a:pt x="1" y="1896"/>
                    <a:pt x="1130" y="3026"/>
                  </a:cubicBezTo>
                  <a:cubicBezTo>
                    <a:pt x="1495" y="3391"/>
                    <a:pt x="1940" y="3553"/>
                    <a:pt x="2375" y="3553"/>
                  </a:cubicBezTo>
                  <a:cubicBezTo>
                    <a:pt x="3287" y="3553"/>
                    <a:pt x="4155" y="2840"/>
                    <a:pt x="4155" y="1775"/>
                  </a:cubicBezTo>
                  <a:cubicBezTo>
                    <a:pt x="4155" y="808"/>
                    <a:pt x="3348"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5567325" y="3927125"/>
              <a:ext cx="103875" cy="88850"/>
            </a:xfrm>
            <a:custGeom>
              <a:avLst/>
              <a:gdLst/>
              <a:ahLst/>
              <a:cxnLst/>
              <a:rect l="l" t="t" r="r" b="b"/>
              <a:pathLst>
                <a:path w="4155" h="3554" extrusionOk="0">
                  <a:moveTo>
                    <a:pt x="2380" y="1"/>
                  </a:moveTo>
                  <a:cubicBezTo>
                    <a:pt x="767" y="1"/>
                    <a:pt x="0" y="1896"/>
                    <a:pt x="1129" y="3026"/>
                  </a:cubicBezTo>
                  <a:cubicBezTo>
                    <a:pt x="1481" y="3391"/>
                    <a:pt x="1922" y="3553"/>
                    <a:pt x="2357" y="3553"/>
                  </a:cubicBezTo>
                  <a:cubicBezTo>
                    <a:pt x="3268" y="3553"/>
                    <a:pt x="4154" y="2840"/>
                    <a:pt x="4154" y="1775"/>
                  </a:cubicBezTo>
                  <a:cubicBezTo>
                    <a:pt x="4154" y="808"/>
                    <a:pt x="3348"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5427175" y="4018875"/>
              <a:ext cx="112950" cy="56500"/>
            </a:xfrm>
            <a:custGeom>
              <a:avLst/>
              <a:gdLst/>
              <a:ahLst/>
              <a:cxnLst/>
              <a:rect l="l" t="t" r="r" b="b"/>
              <a:pathLst>
                <a:path w="4518" h="2260" extrusionOk="0">
                  <a:moveTo>
                    <a:pt x="2259" y="1"/>
                  </a:moveTo>
                  <a:cubicBezTo>
                    <a:pt x="1009" y="1"/>
                    <a:pt x="1" y="1009"/>
                    <a:pt x="1" y="2259"/>
                  </a:cubicBezTo>
                  <a:lnTo>
                    <a:pt x="4517" y="2259"/>
                  </a:lnTo>
                  <a:cubicBezTo>
                    <a:pt x="4517" y="1009"/>
                    <a:pt x="3509" y="1"/>
                    <a:pt x="2259" y="1"/>
                  </a:cubicBezTo>
                  <a:close/>
                </a:path>
              </a:pathLst>
            </a:custGeom>
            <a:solidFill>
              <a:srgbClr val="FA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5097475" y="5524175"/>
              <a:ext cx="343850" cy="117975"/>
            </a:xfrm>
            <a:custGeom>
              <a:avLst/>
              <a:gdLst/>
              <a:ahLst/>
              <a:cxnLst/>
              <a:rect l="l" t="t" r="r" b="b"/>
              <a:pathLst>
                <a:path w="13754" h="4719" extrusionOk="0">
                  <a:moveTo>
                    <a:pt x="6171" y="0"/>
                  </a:moveTo>
                  <a:cubicBezTo>
                    <a:pt x="6171" y="0"/>
                    <a:pt x="1049" y="807"/>
                    <a:pt x="1" y="4719"/>
                  </a:cubicBezTo>
                  <a:lnTo>
                    <a:pt x="13753" y="4719"/>
                  </a:lnTo>
                  <a:lnTo>
                    <a:pt x="137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5097475" y="5611875"/>
              <a:ext cx="343850" cy="30275"/>
            </a:xfrm>
            <a:custGeom>
              <a:avLst/>
              <a:gdLst/>
              <a:ahLst/>
              <a:cxnLst/>
              <a:rect l="l" t="t" r="r" b="b"/>
              <a:pathLst>
                <a:path w="13754" h="1211" extrusionOk="0">
                  <a:moveTo>
                    <a:pt x="525" y="1"/>
                  </a:moveTo>
                  <a:cubicBezTo>
                    <a:pt x="283" y="364"/>
                    <a:pt x="122" y="767"/>
                    <a:pt x="1" y="1211"/>
                  </a:cubicBezTo>
                  <a:lnTo>
                    <a:pt x="13753" y="1211"/>
                  </a:lnTo>
                  <a:lnTo>
                    <a:pt x="13753"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5172100" y="5465700"/>
              <a:ext cx="177475" cy="107900"/>
            </a:xfrm>
            <a:custGeom>
              <a:avLst/>
              <a:gdLst/>
              <a:ahLst/>
              <a:cxnLst/>
              <a:rect l="l" t="t" r="r" b="b"/>
              <a:pathLst>
                <a:path w="7099" h="4316" fill="none" extrusionOk="0">
                  <a:moveTo>
                    <a:pt x="3267" y="2460"/>
                  </a:moveTo>
                  <a:cubicBezTo>
                    <a:pt x="2864" y="1008"/>
                    <a:pt x="1492" y="0"/>
                    <a:pt x="0" y="81"/>
                  </a:cubicBezTo>
                  <a:cubicBezTo>
                    <a:pt x="404" y="1089"/>
                    <a:pt x="1250" y="1855"/>
                    <a:pt x="2339" y="2178"/>
                  </a:cubicBezTo>
                  <a:cubicBezTo>
                    <a:pt x="3791" y="2622"/>
                    <a:pt x="3791" y="1533"/>
                    <a:pt x="4799" y="807"/>
                  </a:cubicBezTo>
                  <a:cubicBezTo>
                    <a:pt x="5808" y="121"/>
                    <a:pt x="7098" y="1170"/>
                    <a:pt x="5808" y="1855"/>
                  </a:cubicBezTo>
                  <a:cubicBezTo>
                    <a:pt x="5001" y="2259"/>
                    <a:pt x="4114" y="2420"/>
                    <a:pt x="3186" y="2380"/>
                  </a:cubicBezTo>
                  <a:cubicBezTo>
                    <a:pt x="3993" y="2420"/>
                    <a:pt x="5001" y="3589"/>
                    <a:pt x="5001" y="4315"/>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5162000" y="5523150"/>
              <a:ext cx="91775" cy="19200"/>
            </a:xfrm>
            <a:custGeom>
              <a:avLst/>
              <a:gdLst/>
              <a:ahLst/>
              <a:cxnLst/>
              <a:rect l="l" t="t" r="r" b="b"/>
              <a:pathLst>
                <a:path w="3671" h="768" fill="none" extrusionOk="0">
                  <a:moveTo>
                    <a:pt x="3671" y="1"/>
                  </a:moveTo>
                  <a:cubicBezTo>
                    <a:pt x="2340" y="1"/>
                    <a:pt x="1090" y="82"/>
                    <a:pt x="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5521950" y="5524175"/>
              <a:ext cx="343825" cy="117975"/>
            </a:xfrm>
            <a:custGeom>
              <a:avLst/>
              <a:gdLst/>
              <a:ahLst/>
              <a:cxnLst/>
              <a:rect l="l" t="t" r="r" b="b"/>
              <a:pathLst>
                <a:path w="13753" h="4719" extrusionOk="0">
                  <a:moveTo>
                    <a:pt x="0" y="0"/>
                  </a:moveTo>
                  <a:lnTo>
                    <a:pt x="0" y="4719"/>
                  </a:lnTo>
                  <a:lnTo>
                    <a:pt x="13753" y="4719"/>
                  </a:lnTo>
                  <a:cubicBezTo>
                    <a:pt x="12744" y="807"/>
                    <a:pt x="7623" y="0"/>
                    <a:pt x="7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5521950" y="5611875"/>
              <a:ext cx="343825" cy="30275"/>
            </a:xfrm>
            <a:custGeom>
              <a:avLst/>
              <a:gdLst/>
              <a:ahLst/>
              <a:cxnLst/>
              <a:rect l="l" t="t" r="r" b="b"/>
              <a:pathLst>
                <a:path w="13753" h="1211" extrusionOk="0">
                  <a:moveTo>
                    <a:pt x="0" y="1"/>
                  </a:moveTo>
                  <a:lnTo>
                    <a:pt x="0" y="1211"/>
                  </a:lnTo>
                  <a:lnTo>
                    <a:pt x="13753" y="1211"/>
                  </a:lnTo>
                  <a:cubicBezTo>
                    <a:pt x="13632" y="767"/>
                    <a:pt x="13470" y="364"/>
                    <a:pt x="13228"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5613700" y="5465700"/>
              <a:ext cx="177475" cy="108900"/>
            </a:xfrm>
            <a:custGeom>
              <a:avLst/>
              <a:gdLst/>
              <a:ahLst/>
              <a:cxnLst/>
              <a:rect l="l" t="t" r="r" b="b"/>
              <a:pathLst>
                <a:path w="7099" h="4356" fill="none" extrusionOk="0">
                  <a:moveTo>
                    <a:pt x="3832" y="2460"/>
                  </a:moveTo>
                  <a:cubicBezTo>
                    <a:pt x="4235" y="1008"/>
                    <a:pt x="5606" y="0"/>
                    <a:pt x="7098" y="81"/>
                  </a:cubicBezTo>
                  <a:cubicBezTo>
                    <a:pt x="6695" y="1089"/>
                    <a:pt x="5848" y="1896"/>
                    <a:pt x="4800" y="2178"/>
                  </a:cubicBezTo>
                  <a:cubicBezTo>
                    <a:pt x="3348" y="2622"/>
                    <a:pt x="3307" y="1533"/>
                    <a:pt x="2299" y="807"/>
                  </a:cubicBezTo>
                  <a:cubicBezTo>
                    <a:pt x="1291" y="121"/>
                    <a:pt x="0" y="1170"/>
                    <a:pt x="1291" y="1855"/>
                  </a:cubicBezTo>
                  <a:cubicBezTo>
                    <a:pt x="2098" y="2259"/>
                    <a:pt x="3025" y="2420"/>
                    <a:pt x="3912" y="2380"/>
                  </a:cubicBezTo>
                  <a:cubicBezTo>
                    <a:pt x="3146" y="2420"/>
                    <a:pt x="2138" y="3589"/>
                    <a:pt x="2138" y="435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5709475" y="5523150"/>
              <a:ext cx="91775" cy="19200"/>
            </a:xfrm>
            <a:custGeom>
              <a:avLst/>
              <a:gdLst/>
              <a:ahLst/>
              <a:cxnLst/>
              <a:rect l="l" t="t" r="r" b="b"/>
              <a:pathLst>
                <a:path w="3671" h="768" fill="none" extrusionOk="0">
                  <a:moveTo>
                    <a:pt x="1" y="1"/>
                  </a:moveTo>
                  <a:cubicBezTo>
                    <a:pt x="1372" y="1"/>
                    <a:pt x="2622" y="82"/>
                    <a:pt x="367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5251750" y="4627850"/>
              <a:ext cx="459775" cy="513225"/>
            </a:xfrm>
            <a:custGeom>
              <a:avLst/>
              <a:gdLst/>
              <a:ahLst/>
              <a:cxnLst/>
              <a:rect l="l" t="t" r="r" b="b"/>
              <a:pathLst>
                <a:path w="18391" h="20529" extrusionOk="0">
                  <a:moveTo>
                    <a:pt x="2259" y="1"/>
                  </a:moveTo>
                  <a:lnTo>
                    <a:pt x="2259" y="4800"/>
                  </a:lnTo>
                  <a:lnTo>
                    <a:pt x="162" y="4800"/>
                  </a:lnTo>
                  <a:lnTo>
                    <a:pt x="0" y="18794"/>
                  </a:lnTo>
                  <a:lnTo>
                    <a:pt x="0" y="20528"/>
                  </a:lnTo>
                  <a:lnTo>
                    <a:pt x="18390" y="20528"/>
                  </a:lnTo>
                  <a:lnTo>
                    <a:pt x="18390" y="18794"/>
                  </a:lnTo>
                  <a:lnTo>
                    <a:pt x="18310" y="4800"/>
                  </a:lnTo>
                  <a:lnTo>
                    <a:pt x="16293" y="4800"/>
                  </a:lnTo>
                  <a:lnTo>
                    <a:pt x="16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5279975" y="4442350"/>
              <a:ext cx="57500" cy="369275"/>
            </a:xfrm>
            <a:custGeom>
              <a:avLst/>
              <a:gdLst/>
              <a:ahLst/>
              <a:cxnLst/>
              <a:rect l="l" t="t" r="r" b="b"/>
              <a:pathLst>
                <a:path w="2300" h="14771" extrusionOk="0">
                  <a:moveTo>
                    <a:pt x="0" y="0"/>
                  </a:moveTo>
                  <a:lnTo>
                    <a:pt x="0" y="13712"/>
                  </a:lnTo>
                  <a:cubicBezTo>
                    <a:pt x="41" y="14418"/>
                    <a:pt x="585" y="14771"/>
                    <a:pt x="1135" y="14771"/>
                  </a:cubicBezTo>
                  <a:cubicBezTo>
                    <a:pt x="1684" y="14771"/>
                    <a:pt x="2239" y="14418"/>
                    <a:pt x="2299" y="13712"/>
                  </a:cubicBezTo>
                  <a:lnTo>
                    <a:pt x="2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5629825" y="4442350"/>
              <a:ext cx="57500" cy="369275"/>
            </a:xfrm>
            <a:custGeom>
              <a:avLst/>
              <a:gdLst/>
              <a:ahLst/>
              <a:cxnLst/>
              <a:rect l="l" t="t" r="r" b="b"/>
              <a:pathLst>
                <a:path w="2300" h="14771" extrusionOk="0">
                  <a:moveTo>
                    <a:pt x="1" y="0"/>
                  </a:moveTo>
                  <a:lnTo>
                    <a:pt x="1" y="13712"/>
                  </a:lnTo>
                  <a:cubicBezTo>
                    <a:pt x="61" y="14418"/>
                    <a:pt x="616" y="14771"/>
                    <a:pt x="1165" y="14771"/>
                  </a:cubicBezTo>
                  <a:cubicBezTo>
                    <a:pt x="1715" y="14771"/>
                    <a:pt x="2259" y="14418"/>
                    <a:pt x="2299" y="13712"/>
                  </a:cubicBezTo>
                  <a:lnTo>
                    <a:pt x="2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5283000" y="4755900"/>
              <a:ext cx="44375" cy="37850"/>
            </a:xfrm>
            <a:custGeom>
              <a:avLst/>
              <a:gdLst/>
              <a:ahLst/>
              <a:cxnLst/>
              <a:rect l="l" t="t" r="r" b="b"/>
              <a:pathLst>
                <a:path w="1775" h="1514" extrusionOk="0">
                  <a:moveTo>
                    <a:pt x="1009" y="1"/>
                  </a:moveTo>
                  <a:cubicBezTo>
                    <a:pt x="323" y="1"/>
                    <a:pt x="0" y="807"/>
                    <a:pt x="484" y="1291"/>
                  </a:cubicBezTo>
                  <a:cubicBezTo>
                    <a:pt x="639" y="1446"/>
                    <a:pt x="827" y="1514"/>
                    <a:pt x="1011" y="1514"/>
                  </a:cubicBezTo>
                  <a:cubicBezTo>
                    <a:pt x="1402" y="1514"/>
                    <a:pt x="1775" y="1206"/>
                    <a:pt x="1775" y="767"/>
                  </a:cubicBezTo>
                  <a:cubicBezTo>
                    <a:pt x="1775" y="323"/>
                    <a:pt x="1412"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5632850" y="4755900"/>
              <a:ext cx="45075" cy="38075"/>
            </a:xfrm>
            <a:custGeom>
              <a:avLst/>
              <a:gdLst/>
              <a:ahLst/>
              <a:cxnLst/>
              <a:rect l="l" t="t" r="r" b="b"/>
              <a:pathLst>
                <a:path w="1803" h="1523" extrusionOk="0">
                  <a:moveTo>
                    <a:pt x="1049" y="1"/>
                  </a:moveTo>
                  <a:cubicBezTo>
                    <a:pt x="364" y="1"/>
                    <a:pt x="1" y="807"/>
                    <a:pt x="485" y="1291"/>
                  </a:cubicBezTo>
                  <a:cubicBezTo>
                    <a:pt x="644" y="1451"/>
                    <a:pt x="843" y="1523"/>
                    <a:pt x="1037" y="1523"/>
                  </a:cubicBezTo>
                  <a:cubicBezTo>
                    <a:pt x="1431" y="1523"/>
                    <a:pt x="1802" y="1226"/>
                    <a:pt x="1775" y="767"/>
                  </a:cubicBezTo>
                  <a:cubicBezTo>
                    <a:pt x="1775" y="323"/>
                    <a:pt x="1452" y="1"/>
                    <a:pt x="1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5361650" y="4756900"/>
              <a:ext cx="239975" cy="256125"/>
            </a:xfrm>
            <a:custGeom>
              <a:avLst/>
              <a:gdLst/>
              <a:ahLst/>
              <a:cxnLst/>
              <a:rect l="l" t="t" r="r" b="b"/>
              <a:pathLst>
                <a:path w="9599" h="10245" extrusionOk="0">
                  <a:moveTo>
                    <a:pt x="0" y="1"/>
                  </a:moveTo>
                  <a:lnTo>
                    <a:pt x="0" y="7825"/>
                  </a:lnTo>
                  <a:cubicBezTo>
                    <a:pt x="0" y="9156"/>
                    <a:pt x="1089" y="10244"/>
                    <a:pt x="2420" y="10244"/>
                  </a:cubicBezTo>
                  <a:lnTo>
                    <a:pt x="7179" y="10244"/>
                  </a:lnTo>
                  <a:cubicBezTo>
                    <a:pt x="8510" y="10244"/>
                    <a:pt x="9598" y="9156"/>
                    <a:pt x="9598" y="7825"/>
                  </a:cubicBezTo>
                  <a:lnTo>
                    <a:pt x="9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5361650" y="4756900"/>
              <a:ext cx="239975" cy="67575"/>
            </a:xfrm>
            <a:custGeom>
              <a:avLst/>
              <a:gdLst/>
              <a:ahLst/>
              <a:cxnLst/>
              <a:rect l="l" t="t" r="r" b="b"/>
              <a:pathLst>
                <a:path w="9599" h="2703" extrusionOk="0">
                  <a:moveTo>
                    <a:pt x="0" y="1"/>
                  </a:moveTo>
                  <a:lnTo>
                    <a:pt x="0" y="2703"/>
                  </a:lnTo>
                  <a:lnTo>
                    <a:pt x="9598" y="2703"/>
                  </a:lnTo>
                  <a:lnTo>
                    <a:pt x="9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5056150" y="3560150"/>
              <a:ext cx="855000" cy="378100"/>
            </a:xfrm>
            <a:custGeom>
              <a:avLst/>
              <a:gdLst/>
              <a:ahLst/>
              <a:cxnLst/>
              <a:rect l="l" t="t" r="r" b="b"/>
              <a:pathLst>
                <a:path w="34200" h="15124" extrusionOk="0">
                  <a:moveTo>
                    <a:pt x="17100" y="0"/>
                  </a:moveTo>
                  <a:cubicBezTo>
                    <a:pt x="8389" y="0"/>
                    <a:pt x="1089" y="6493"/>
                    <a:pt x="0" y="15124"/>
                  </a:cubicBezTo>
                  <a:cubicBezTo>
                    <a:pt x="1452" y="14357"/>
                    <a:pt x="2985" y="13752"/>
                    <a:pt x="4598" y="13268"/>
                  </a:cubicBezTo>
                  <a:lnTo>
                    <a:pt x="5646" y="8711"/>
                  </a:lnTo>
                  <a:lnTo>
                    <a:pt x="6534" y="12704"/>
                  </a:lnTo>
                  <a:cubicBezTo>
                    <a:pt x="7381" y="12502"/>
                    <a:pt x="8308" y="12301"/>
                    <a:pt x="9236" y="12139"/>
                  </a:cubicBezTo>
                  <a:lnTo>
                    <a:pt x="10083" y="7542"/>
                  </a:lnTo>
                  <a:lnTo>
                    <a:pt x="11010" y="11857"/>
                  </a:lnTo>
                  <a:cubicBezTo>
                    <a:pt x="12819" y="11640"/>
                    <a:pt x="14659" y="11488"/>
                    <a:pt x="16474" y="11488"/>
                  </a:cubicBezTo>
                  <a:cubicBezTo>
                    <a:pt x="16683" y="11488"/>
                    <a:pt x="16892" y="11490"/>
                    <a:pt x="17100" y="11494"/>
                  </a:cubicBezTo>
                  <a:cubicBezTo>
                    <a:pt x="17278" y="11491"/>
                    <a:pt x="17456" y="11490"/>
                    <a:pt x="17633" y="11490"/>
                  </a:cubicBezTo>
                  <a:cubicBezTo>
                    <a:pt x="20278" y="11490"/>
                    <a:pt x="22919" y="11769"/>
                    <a:pt x="25488" y="12260"/>
                  </a:cubicBezTo>
                  <a:lnTo>
                    <a:pt x="26335" y="9679"/>
                  </a:lnTo>
                  <a:lnTo>
                    <a:pt x="27142" y="12583"/>
                  </a:lnTo>
                  <a:cubicBezTo>
                    <a:pt x="27747" y="12704"/>
                    <a:pt x="28352" y="12865"/>
                    <a:pt x="28916" y="13027"/>
                  </a:cubicBezTo>
                  <a:lnTo>
                    <a:pt x="29804" y="10203"/>
                  </a:lnTo>
                  <a:lnTo>
                    <a:pt x="30691" y="13591"/>
                  </a:lnTo>
                  <a:cubicBezTo>
                    <a:pt x="31901" y="14035"/>
                    <a:pt x="33070" y="14519"/>
                    <a:pt x="34199" y="15124"/>
                  </a:cubicBezTo>
                  <a:cubicBezTo>
                    <a:pt x="33111" y="6493"/>
                    <a:pt x="25811" y="0"/>
                    <a:pt x="17100" y="0"/>
                  </a:cubicBezTo>
                  <a:close/>
                </a:path>
              </a:pathLst>
            </a:custGeom>
            <a:solidFill>
              <a:srgbClr val="98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5073275" y="3559125"/>
              <a:ext cx="820725" cy="300475"/>
            </a:xfrm>
            <a:custGeom>
              <a:avLst/>
              <a:gdLst/>
              <a:ahLst/>
              <a:cxnLst/>
              <a:rect l="l" t="t" r="r" b="b"/>
              <a:pathLst>
                <a:path w="32829" h="12019" extrusionOk="0">
                  <a:moveTo>
                    <a:pt x="16415" y="1"/>
                  </a:moveTo>
                  <a:cubicBezTo>
                    <a:pt x="8914" y="1"/>
                    <a:pt x="2259" y="4881"/>
                    <a:pt x="1" y="12019"/>
                  </a:cubicBezTo>
                  <a:cubicBezTo>
                    <a:pt x="3649" y="6607"/>
                    <a:pt x="9767" y="3307"/>
                    <a:pt x="16296" y="3307"/>
                  </a:cubicBezTo>
                  <a:cubicBezTo>
                    <a:pt x="16336" y="3307"/>
                    <a:pt x="16375" y="3308"/>
                    <a:pt x="16415" y="3308"/>
                  </a:cubicBezTo>
                  <a:cubicBezTo>
                    <a:pt x="16455" y="3308"/>
                    <a:pt x="16494" y="3307"/>
                    <a:pt x="16534" y="3307"/>
                  </a:cubicBezTo>
                  <a:cubicBezTo>
                    <a:pt x="23063" y="3307"/>
                    <a:pt x="29181" y="6607"/>
                    <a:pt x="32829" y="12019"/>
                  </a:cubicBezTo>
                  <a:cubicBezTo>
                    <a:pt x="30570" y="4881"/>
                    <a:pt x="23916" y="1"/>
                    <a:pt x="16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5052125" y="3909000"/>
              <a:ext cx="90750" cy="237950"/>
            </a:xfrm>
            <a:custGeom>
              <a:avLst/>
              <a:gdLst/>
              <a:ahLst/>
              <a:cxnLst/>
              <a:rect l="l" t="t" r="r" b="b"/>
              <a:pathLst>
                <a:path w="3630" h="9518" extrusionOk="0">
                  <a:moveTo>
                    <a:pt x="323" y="0"/>
                  </a:moveTo>
                  <a:cubicBezTo>
                    <a:pt x="121" y="1089"/>
                    <a:pt x="0" y="2178"/>
                    <a:pt x="0" y="3267"/>
                  </a:cubicBezTo>
                  <a:cubicBezTo>
                    <a:pt x="0" y="5404"/>
                    <a:pt x="403" y="7501"/>
                    <a:pt x="1170" y="9518"/>
                  </a:cubicBezTo>
                  <a:cubicBezTo>
                    <a:pt x="3630" y="6291"/>
                    <a:pt x="2299" y="161"/>
                    <a:pt x="2299" y="161"/>
                  </a:cubicBezTo>
                  <a:lnTo>
                    <a:pt x="323" y="0"/>
                  </a:lnTo>
                  <a:close/>
                </a:path>
              </a:pathLst>
            </a:custGeom>
            <a:solidFill>
              <a:srgbClr val="98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5824425" y="3909000"/>
              <a:ext cx="89750" cy="237950"/>
            </a:xfrm>
            <a:custGeom>
              <a:avLst/>
              <a:gdLst/>
              <a:ahLst/>
              <a:cxnLst/>
              <a:rect l="l" t="t" r="r" b="b"/>
              <a:pathLst>
                <a:path w="3590" h="9518" extrusionOk="0">
                  <a:moveTo>
                    <a:pt x="3267" y="0"/>
                  </a:moveTo>
                  <a:lnTo>
                    <a:pt x="1291" y="161"/>
                  </a:lnTo>
                  <a:cubicBezTo>
                    <a:pt x="1291" y="161"/>
                    <a:pt x="0" y="6291"/>
                    <a:pt x="2460" y="9518"/>
                  </a:cubicBezTo>
                  <a:cubicBezTo>
                    <a:pt x="3227" y="7501"/>
                    <a:pt x="3589" y="5404"/>
                    <a:pt x="3589" y="3267"/>
                  </a:cubicBezTo>
                  <a:cubicBezTo>
                    <a:pt x="3589" y="2178"/>
                    <a:pt x="3468" y="1089"/>
                    <a:pt x="3267" y="0"/>
                  </a:cubicBezTo>
                  <a:close/>
                </a:path>
              </a:pathLst>
            </a:custGeom>
            <a:solidFill>
              <a:srgbClr val="98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4"/>
          <p:cNvSpPr/>
          <p:nvPr/>
        </p:nvSpPr>
        <p:spPr>
          <a:xfrm rot="-5235847">
            <a:off x="7773721" y="481533"/>
            <a:ext cx="829733" cy="970982"/>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48" name="Google Shape;316;p37">
            <a:extLst>
              <a:ext uri="{FF2B5EF4-FFF2-40B4-BE49-F238E27FC236}">
                <a16:creationId xmlns:a16="http://schemas.microsoft.com/office/drawing/2014/main" id="{7C1953D2-78B7-42FD-B4EC-8EDCA0E383A3}"/>
              </a:ext>
            </a:extLst>
          </p:cNvPr>
          <p:cNvSpPr txBox="1">
            <a:spLocks noGrp="1"/>
          </p:cNvSpPr>
          <p:nvPr>
            <p:ph type="title"/>
          </p:nvPr>
        </p:nvSpPr>
        <p:spPr>
          <a:xfrm>
            <a:off x="3233343" y="1825748"/>
            <a:ext cx="6096933"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a:t>J</a:t>
            </a:r>
            <a:r>
              <a:rPr lang="en-ID" sz="5000" dirty="0" err="1"/>
              <a:t>enis</a:t>
            </a:r>
            <a:r>
              <a:rPr lang="en-ID" sz="5000" dirty="0"/>
              <a:t> </a:t>
            </a:r>
            <a:r>
              <a:rPr lang="en-ID" sz="5000" dirty="0" err="1"/>
              <a:t>struktur</a:t>
            </a:r>
            <a:r>
              <a:rPr lang="en-ID" sz="5000" dirty="0"/>
              <a:t> </a:t>
            </a:r>
            <a:r>
              <a:rPr lang="en-ID" sz="5000" dirty="0" err="1"/>
              <a:t>frase</a:t>
            </a:r>
            <a:r>
              <a:rPr lang="en-ID" sz="5000" dirty="0"/>
              <a:t> grammars</a:t>
            </a:r>
            <a:endParaRPr sz="5000" dirty="0"/>
          </a:p>
        </p:txBody>
      </p:sp>
      <p:sp>
        <p:nvSpPr>
          <p:cNvPr id="49" name="Google Shape;317;p37">
            <a:extLst>
              <a:ext uri="{FF2B5EF4-FFF2-40B4-BE49-F238E27FC236}">
                <a16:creationId xmlns:a16="http://schemas.microsoft.com/office/drawing/2014/main" id="{06D7625F-A655-42CD-B927-906F1B8EB24F}"/>
              </a:ext>
            </a:extLst>
          </p:cNvPr>
          <p:cNvSpPr txBox="1">
            <a:spLocks/>
          </p:cNvSpPr>
          <p:nvPr/>
        </p:nvSpPr>
        <p:spPr>
          <a:xfrm>
            <a:off x="3216051" y="915442"/>
            <a:ext cx="1353600" cy="978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dirty="0">
                <a:solidFill>
                  <a:schemeClr val="accent1">
                    <a:lumMod val="75000"/>
                  </a:schemeClr>
                </a:solidFill>
                <a:latin typeface="Bahiana" panose="020B0604020202020204" charset="0"/>
              </a:rPr>
              <a:t>02</a:t>
            </a:r>
          </a:p>
        </p:txBody>
      </p:sp>
      <p:sp>
        <p:nvSpPr>
          <p:cNvPr id="50" name="Google Shape;318;p37">
            <a:extLst>
              <a:ext uri="{FF2B5EF4-FFF2-40B4-BE49-F238E27FC236}">
                <a16:creationId xmlns:a16="http://schemas.microsoft.com/office/drawing/2014/main" id="{201A3343-E7F7-43B8-A3EB-FA2B82AD9C0A}"/>
              </a:ext>
            </a:extLst>
          </p:cNvPr>
          <p:cNvSpPr txBox="1">
            <a:spLocks/>
          </p:cNvSpPr>
          <p:nvPr/>
        </p:nvSpPr>
        <p:spPr>
          <a:xfrm>
            <a:off x="3318428" y="2517399"/>
            <a:ext cx="3513300" cy="435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dirty="0"/>
              <a:t>Tipe Phrase dari Grammars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5"/>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Tipe</a:t>
            </a:r>
            <a:r>
              <a:rPr lang="en-US" dirty="0"/>
              <a:t> phrase-structure grammars</a:t>
            </a:r>
            <a:endParaRPr dirty="0"/>
          </a:p>
        </p:txBody>
      </p:sp>
      <p:grpSp>
        <p:nvGrpSpPr>
          <p:cNvPr id="637" name="Google Shape;637;p45"/>
          <p:cNvGrpSpPr/>
          <p:nvPr/>
        </p:nvGrpSpPr>
        <p:grpSpPr>
          <a:xfrm>
            <a:off x="5295263" y="1079618"/>
            <a:ext cx="815896" cy="669795"/>
            <a:chOff x="1362125" y="419900"/>
            <a:chExt cx="490175" cy="402400"/>
          </a:xfrm>
        </p:grpSpPr>
        <p:sp>
          <p:nvSpPr>
            <p:cNvPr id="638" name="Google Shape;638;p45"/>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45"/>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13" name="TextBox 12">
            <a:extLst>
              <a:ext uri="{FF2B5EF4-FFF2-40B4-BE49-F238E27FC236}">
                <a16:creationId xmlns:a16="http://schemas.microsoft.com/office/drawing/2014/main" id="{E63D341E-A999-4854-B27B-B69D4EEA54BB}"/>
              </a:ext>
            </a:extLst>
          </p:cNvPr>
          <p:cNvSpPr txBox="1"/>
          <p:nvPr/>
        </p:nvSpPr>
        <p:spPr>
          <a:xfrm>
            <a:off x="511741" y="1248728"/>
            <a:ext cx="4980432" cy="646331"/>
          </a:xfrm>
          <a:prstGeom prst="rect">
            <a:avLst/>
          </a:prstGeom>
          <a:noFill/>
        </p:spPr>
        <p:txBody>
          <a:bodyPr wrap="square">
            <a:spAutoFit/>
          </a:bodyPr>
          <a:lstStyle/>
          <a:p>
            <a:r>
              <a:rPr lang="en-ID" sz="1800" dirty="0">
                <a:latin typeface="Bahiana" panose="020B0604020202020204" charset="0"/>
              </a:rPr>
              <a:t>Tata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struktur</a:t>
            </a:r>
            <a:r>
              <a:rPr lang="en-ID" sz="1800" dirty="0">
                <a:latin typeface="Bahiana" panose="020B0604020202020204" charset="0"/>
              </a:rPr>
              <a:t> </a:t>
            </a:r>
            <a:r>
              <a:rPr lang="en-ID" sz="1800" dirty="0" err="1">
                <a:latin typeface="Bahiana" panose="020B0604020202020204" charset="0"/>
              </a:rPr>
              <a:t>frasa</a:t>
            </a:r>
            <a:r>
              <a:rPr lang="en-ID" sz="1800" dirty="0">
                <a:latin typeface="Bahiana" panose="020B0604020202020204" charset="0"/>
              </a:rPr>
              <a:t>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diklasifikasikan</a:t>
            </a:r>
            <a:r>
              <a:rPr lang="en-ID" sz="1800" dirty="0">
                <a:latin typeface="Bahiana" panose="020B0604020202020204" charset="0"/>
              </a:rPr>
              <a:t> </a:t>
            </a:r>
            <a:r>
              <a:rPr lang="en-ID" sz="1800" dirty="0" err="1">
                <a:latin typeface="Bahiana" panose="020B0604020202020204" charset="0"/>
              </a:rPr>
              <a:t>menurut</a:t>
            </a:r>
            <a:r>
              <a:rPr lang="en-ID" sz="1800" dirty="0">
                <a:latin typeface="Bahiana" panose="020B0604020202020204" charset="0"/>
              </a:rPr>
              <a:t> </a:t>
            </a:r>
            <a:r>
              <a:rPr lang="en-ID" sz="1800" dirty="0" err="1">
                <a:latin typeface="Bahiana" panose="020B0604020202020204" charset="0"/>
              </a:rPr>
              <a:t>jenis</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yang </a:t>
            </a:r>
            <a:r>
              <a:rPr lang="en-ID" sz="1800" dirty="0" err="1">
                <a:latin typeface="Bahiana" panose="020B0604020202020204" charset="0"/>
              </a:rPr>
              <a:t>diizinkan</a:t>
            </a:r>
            <a:r>
              <a:rPr lang="en-ID" sz="1800" dirty="0">
                <a:latin typeface="Bahiana" panose="020B0604020202020204" charset="0"/>
              </a:rPr>
              <a:t>.</a:t>
            </a:r>
          </a:p>
        </p:txBody>
      </p:sp>
      <p:pic>
        <p:nvPicPr>
          <p:cNvPr id="6" name="Picture 5">
            <a:extLst>
              <a:ext uri="{FF2B5EF4-FFF2-40B4-BE49-F238E27FC236}">
                <a16:creationId xmlns:a16="http://schemas.microsoft.com/office/drawing/2014/main" id="{EDB2DCB1-DA74-4E93-AA6E-6D2EFC43CDE5}"/>
              </a:ext>
            </a:extLst>
          </p:cNvPr>
          <p:cNvPicPr>
            <a:picLocks noChangeAspect="1"/>
          </p:cNvPicPr>
          <p:nvPr/>
        </p:nvPicPr>
        <p:blipFill>
          <a:blip r:embed="rId3"/>
          <a:stretch>
            <a:fillRect/>
          </a:stretch>
        </p:blipFill>
        <p:spPr>
          <a:xfrm>
            <a:off x="511741" y="1932181"/>
            <a:ext cx="5953125" cy="1724025"/>
          </a:xfrm>
          <a:prstGeom prst="rect">
            <a:avLst/>
          </a:prstGeom>
        </p:spPr>
      </p:pic>
      <p:sp>
        <p:nvSpPr>
          <p:cNvPr id="17" name="TextBox 16">
            <a:extLst>
              <a:ext uri="{FF2B5EF4-FFF2-40B4-BE49-F238E27FC236}">
                <a16:creationId xmlns:a16="http://schemas.microsoft.com/office/drawing/2014/main" id="{C0531679-CB9B-42DF-AA5A-458F85A74DA5}"/>
              </a:ext>
            </a:extLst>
          </p:cNvPr>
          <p:cNvSpPr txBox="1"/>
          <p:nvPr/>
        </p:nvSpPr>
        <p:spPr>
          <a:xfrm>
            <a:off x="511740" y="3693328"/>
            <a:ext cx="5356359" cy="923330"/>
          </a:xfrm>
          <a:prstGeom prst="rect">
            <a:avLst/>
          </a:prstGeom>
          <a:noFill/>
        </p:spPr>
        <p:txBody>
          <a:bodyPr wrap="square">
            <a:spAutoFit/>
          </a:bodyPr>
          <a:lstStyle/>
          <a:p>
            <a:r>
              <a:rPr lang="en-ID" sz="1800" dirty="0" err="1">
                <a:latin typeface="Bahiana" panose="020B0604020202020204" charset="0"/>
              </a:rPr>
              <a:t>kita</a:t>
            </a:r>
            <a:r>
              <a:rPr lang="en-ID" sz="1800" dirty="0">
                <a:latin typeface="Bahiana" panose="020B0604020202020204" charset="0"/>
              </a:rPr>
              <a:t> </a:t>
            </a:r>
            <a:r>
              <a:rPr lang="en-ID" sz="1800" dirty="0" err="1">
                <a:latin typeface="Bahiana" panose="020B0604020202020204" charset="0"/>
              </a:rPr>
              <a:t>akan</a:t>
            </a:r>
            <a:r>
              <a:rPr lang="en-ID" sz="1800" dirty="0">
                <a:latin typeface="Bahiana" panose="020B0604020202020204" charset="0"/>
              </a:rPr>
              <a:t> </a:t>
            </a:r>
            <a:r>
              <a:rPr lang="en-ID" sz="1800" dirty="0" err="1">
                <a:latin typeface="Bahiana" panose="020B0604020202020204" charset="0"/>
              </a:rPr>
              <a:t>melihat</a:t>
            </a:r>
            <a:r>
              <a:rPr lang="en-ID" sz="1800" dirty="0">
                <a:latin typeface="Bahiana" panose="020B0604020202020204" charset="0"/>
              </a:rPr>
              <a:t> </a:t>
            </a:r>
            <a:r>
              <a:rPr lang="en-ID" sz="1800" dirty="0" err="1">
                <a:latin typeface="Bahiana" panose="020B0604020202020204" charset="0"/>
              </a:rPr>
              <a:t>bahwa</a:t>
            </a:r>
            <a:r>
              <a:rPr lang="en-ID" sz="1800" dirty="0">
                <a:latin typeface="Bahiana" panose="020B0604020202020204" charset="0"/>
              </a:rPr>
              <a:t> </a:t>
            </a:r>
            <a:r>
              <a:rPr lang="en-ID" sz="1800" dirty="0" err="1">
                <a:latin typeface="Bahiana" panose="020B0604020202020204" charset="0"/>
              </a:rPr>
              <a:t>berbagai</a:t>
            </a:r>
            <a:r>
              <a:rPr lang="en-ID" sz="1800" dirty="0">
                <a:latin typeface="Bahiana" panose="020B0604020202020204" charset="0"/>
              </a:rPr>
              <a:t> </a:t>
            </a:r>
            <a:r>
              <a:rPr lang="en-ID" sz="1800" dirty="0" err="1">
                <a:latin typeface="Bahiana" panose="020B0604020202020204" charset="0"/>
              </a:rPr>
              <a:t>jenis</a:t>
            </a:r>
            <a:r>
              <a:rPr lang="en-ID" sz="1800" dirty="0">
                <a:latin typeface="Bahiana" panose="020B0604020202020204" charset="0"/>
              </a:rPr>
              <a:t> </a:t>
            </a:r>
            <a:r>
              <a:rPr lang="en-ID" sz="1800" dirty="0" err="1">
                <a:latin typeface="Bahiana" panose="020B0604020202020204" charset="0"/>
              </a:rPr>
              <a:t>bahasa</a:t>
            </a:r>
            <a:r>
              <a:rPr lang="en-ID" sz="1800" dirty="0">
                <a:latin typeface="Bahiana" panose="020B0604020202020204" charset="0"/>
              </a:rPr>
              <a:t> yang </a:t>
            </a:r>
            <a:r>
              <a:rPr lang="en-ID" sz="1800" dirty="0" err="1">
                <a:latin typeface="Bahiana" panose="020B0604020202020204" charset="0"/>
              </a:rPr>
              <a:t>didefinisikan</a:t>
            </a:r>
            <a:r>
              <a:rPr lang="en-ID" sz="1800" dirty="0">
                <a:latin typeface="Bahiana" panose="020B0604020202020204" charset="0"/>
              </a:rPr>
              <a:t> </a:t>
            </a:r>
            <a:r>
              <a:rPr lang="en-ID" sz="1800" dirty="0" err="1">
                <a:latin typeface="Bahiana" panose="020B0604020202020204" charset="0"/>
              </a:rPr>
              <a:t>dalam</a:t>
            </a:r>
            <a:r>
              <a:rPr lang="en-ID" sz="1800" dirty="0">
                <a:latin typeface="Bahiana" panose="020B0604020202020204" charset="0"/>
              </a:rPr>
              <a:t> </a:t>
            </a:r>
            <a:r>
              <a:rPr lang="en-ID" sz="1800" dirty="0" err="1">
                <a:latin typeface="Bahiana" panose="020B0604020202020204" charset="0"/>
              </a:rPr>
              <a:t>skema</a:t>
            </a:r>
            <a:r>
              <a:rPr lang="en-ID" sz="1800" dirty="0">
                <a:latin typeface="Bahiana" panose="020B0604020202020204" charset="0"/>
              </a:rPr>
              <a:t> </a:t>
            </a:r>
            <a:r>
              <a:rPr lang="en-ID" sz="1800" dirty="0" err="1">
                <a:latin typeface="Bahiana" panose="020B0604020202020204" charset="0"/>
              </a:rPr>
              <a:t>ini</a:t>
            </a:r>
            <a:r>
              <a:rPr lang="en-ID" sz="1800" dirty="0">
                <a:latin typeface="Bahiana" panose="020B0604020202020204" charset="0"/>
              </a:rPr>
              <a:t> </a:t>
            </a:r>
            <a:r>
              <a:rPr lang="en-ID" sz="1800" dirty="0" err="1">
                <a:latin typeface="Bahiana" panose="020B0604020202020204" charset="0"/>
              </a:rPr>
              <a:t>sesuai</a:t>
            </a:r>
            <a:r>
              <a:rPr lang="en-ID" sz="1800" dirty="0">
                <a:latin typeface="Bahiana" panose="020B0604020202020204" charset="0"/>
              </a:rPr>
              <a:t> </a:t>
            </a:r>
            <a:r>
              <a:rPr lang="en-ID" sz="1800" dirty="0" err="1">
                <a:latin typeface="Bahiana" panose="020B0604020202020204" charset="0"/>
              </a:rPr>
              <a:t>dengan</a:t>
            </a:r>
            <a:r>
              <a:rPr lang="en-ID" sz="1800" dirty="0">
                <a:latin typeface="Bahiana" panose="020B0604020202020204" charset="0"/>
              </a:rPr>
              <a:t> </a:t>
            </a:r>
            <a:r>
              <a:rPr lang="en-ID" sz="1800" dirty="0" err="1">
                <a:latin typeface="Bahiana" panose="020B0604020202020204" charset="0"/>
              </a:rPr>
              <a:t>kelas</a:t>
            </a:r>
            <a:r>
              <a:rPr lang="en-ID" sz="1800" dirty="0">
                <a:latin typeface="Bahiana" panose="020B0604020202020204" charset="0"/>
              </a:rPr>
              <a:t> </a:t>
            </a:r>
            <a:r>
              <a:rPr lang="en-ID" sz="1800" dirty="0" err="1">
                <a:latin typeface="Bahiana" panose="020B0604020202020204" charset="0"/>
              </a:rPr>
              <a:t>bahasa</a:t>
            </a:r>
            <a:r>
              <a:rPr lang="en-ID" sz="1800" dirty="0">
                <a:latin typeface="Bahiana" panose="020B0604020202020204" charset="0"/>
              </a:rPr>
              <a:t> yang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dikenali</a:t>
            </a:r>
            <a:r>
              <a:rPr lang="en-ID" sz="1800" dirty="0">
                <a:latin typeface="Bahiana" panose="020B0604020202020204" charset="0"/>
              </a:rPr>
              <a:t> </a:t>
            </a:r>
            <a:r>
              <a:rPr lang="en-ID" sz="1800" dirty="0" err="1">
                <a:latin typeface="Bahiana" panose="020B0604020202020204" charset="0"/>
              </a:rPr>
              <a:t>menggunakan</a:t>
            </a:r>
            <a:r>
              <a:rPr lang="en-ID" sz="1800" dirty="0">
                <a:latin typeface="Bahiana" panose="020B0604020202020204" charset="0"/>
              </a:rPr>
              <a:t> </a:t>
            </a:r>
            <a:r>
              <a:rPr lang="en-ID" sz="1800" dirty="0" err="1">
                <a:latin typeface="Bahiana" panose="020B0604020202020204" charset="0"/>
              </a:rPr>
              <a:t>berbagai</a:t>
            </a:r>
            <a:r>
              <a:rPr lang="en-ID" sz="1800" dirty="0">
                <a:latin typeface="Bahiana" panose="020B0604020202020204" charset="0"/>
              </a:rPr>
              <a:t> model </a:t>
            </a:r>
            <a:r>
              <a:rPr lang="en-ID" sz="1800" dirty="0" err="1">
                <a:latin typeface="Bahiana" panose="020B0604020202020204" charset="0"/>
              </a:rPr>
              <a:t>mesin</a:t>
            </a:r>
            <a:r>
              <a:rPr lang="en-ID" sz="1800" dirty="0">
                <a:latin typeface="Bahiana" panose="020B0604020202020204" charset="0"/>
              </a:rPr>
              <a:t> </a:t>
            </a:r>
            <a:r>
              <a:rPr lang="en-ID" sz="1800" dirty="0" err="1">
                <a:latin typeface="Bahiana" panose="020B0604020202020204" charset="0"/>
              </a:rPr>
              <a:t>komputasi</a:t>
            </a:r>
            <a:r>
              <a:rPr lang="en-ID" sz="1800" dirty="0">
                <a:latin typeface="Bahiana" panose="020B060402020202020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537" name="Google Shape;537;p41"/>
          <p:cNvSpPr/>
          <p:nvPr/>
        </p:nvSpPr>
        <p:spPr>
          <a:xfrm rot="2178045">
            <a:off x="6358715" y="371638"/>
            <a:ext cx="885775" cy="839181"/>
          </a:xfrm>
          <a:custGeom>
            <a:avLst/>
            <a:gdLst/>
            <a:ahLst/>
            <a:cxnLst/>
            <a:rect l="l" t="t" r="r" b="b"/>
            <a:pathLst>
              <a:path w="16159" h="15309" extrusionOk="0">
                <a:moveTo>
                  <a:pt x="5770" y="0"/>
                </a:moveTo>
                <a:lnTo>
                  <a:pt x="5678" y="5379"/>
                </a:lnTo>
                <a:lnTo>
                  <a:pt x="1" y="5609"/>
                </a:lnTo>
                <a:lnTo>
                  <a:pt x="115" y="9079"/>
                </a:lnTo>
                <a:lnTo>
                  <a:pt x="5609" y="9240"/>
                </a:lnTo>
                <a:lnTo>
                  <a:pt x="5517" y="14940"/>
                </a:lnTo>
                <a:lnTo>
                  <a:pt x="9953" y="15308"/>
                </a:lnTo>
                <a:lnTo>
                  <a:pt x="10458" y="9401"/>
                </a:lnTo>
                <a:lnTo>
                  <a:pt x="16159" y="9562"/>
                </a:lnTo>
                <a:lnTo>
                  <a:pt x="16159" y="9562"/>
                </a:lnTo>
                <a:lnTo>
                  <a:pt x="16136" y="4965"/>
                </a:lnTo>
                <a:lnTo>
                  <a:pt x="10826" y="5172"/>
                </a:lnTo>
                <a:lnTo>
                  <a:pt x="11217" y="460"/>
                </a:lnTo>
                <a:lnTo>
                  <a:pt x="57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41"/>
          <p:cNvGrpSpPr/>
          <p:nvPr/>
        </p:nvGrpSpPr>
        <p:grpSpPr>
          <a:xfrm>
            <a:off x="1652386" y="396569"/>
            <a:ext cx="961478" cy="789308"/>
            <a:chOff x="1362125" y="419900"/>
            <a:chExt cx="490175" cy="402400"/>
          </a:xfrm>
        </p:grpSpPr>
        <p:sp>
          <p:nvSpPr>
            <p:cNvPr id="539" name="Google Shape;539;p41"/>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41"/>
          <p:cNvSpPr txBox="1">
            <a:spLocks noGrp="1"/>
          </p:cNvSpPr>
          <p:nvPr>
            <p:ph type="subTitle" idx="3"/>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77" name="Google Shape;634;p45">
            <a:extLst>
              <a:ext uri="{FF2B5EF4-FFF2-40B4-BE49-F238E27FC236}">
                <a16:creationId xmlns:a16="http://schemas.microsoft.com/office/drawing/2014/main" id="{A60718A3-67BD-4F7F-93AC-AA2A3C0276C0}"/>
              </a:ext>
            </a:extLst>
          </p:cNvPr>
          <p:cNvSpPr txBox="1">
            <a:spLocks/>
          </p:cNvSpPr>
          <p:nvPr/>
        </p:nvSpPr>
        <p:spPr>
          <a:xfrm>
            <a:off x="3432333" y="45813"/>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err="1">
                <a:latin typeface="Bahiana" panose="020B0604020202020204" charset="0"/>
              </a:rPr>
              <a:t>Tipe</a:t>
            </a:r>
            <a:r>
              <a:rPr lang="en-US" sz="4000" dirty="0">
                <a:latin typeface="Bahiana" panose="020B0604020202020204" charset="0"/>
              </a:rPr>
              <a:t> Grammars</a:t>
            </a:r>
          </a:p>
        </p:txBody>
      </p:sp>
      <p:grpSp>
        <p:nvGrpSpPr>
          <p:cNvPr id="78" name="Google Shape;7930;p74">
            <a:extLst>
              <a:ext uri="{FF2B5EF4-FFF2-40B4-BE49-F238E27FC236}">
                <a16:creationId xmlns:a16="http://schemas.microsoft.com/office/drawing/2014/main" id="{87031729-DEED-4701-9B42-7451C0F63961}"/>
              </a:ext>
            </a:extLst>
          </p:cNvPr>
          <p:cNvGrpSpPr/>
          <p:nvPr/>
        </p:nvGrpSpPr>
        <p:grpSpPr>
          <a:xfrm>
            <a:off x="878898" y="1231263"/>
            <a:ext cx="354341" cy="357596"/>
            <a:chOff x="-45673275" y="3199325"/>
            <a:chExt cx="299325" cy="302075"/>
          </a:xfrm>
        </p:grpSpPr>
        <p:sp>
          <p:nvSpPr>
            <p:cNvPr id="79" name="Google Shape;7931;p74">
              <a:extLst>
                <a:ext uri="{FF2B5EF4-FFF2-40B4-BE49-F238E27FC236}">
                  <a16:creationId xmlns:a16="http://schemas.microsoft.com/office/drawing/2014/main" id="{78B713FC-BAA5-408E-89AB-888A07D0B07A}"/>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0" name="Google Shape;7932;p74">
              <a:extLst>
                <a:ext uri="{FF2B5EF4-FFF2-40B4-BE49-F238E27FC236}">
                  <a16:creationId xmlns:a16="http://schemas.microsoft.com/office/drawing/2014/main" id="{9A7E1A8A-1C2D-48A5-BB07-EE2457B016A9}"/>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1" name="Google Shape;7933;p74">
              <a:extLst>
                <a:ext uri="{FF2B5EF4-FFF2-40B4-BE49-F238E27FC236}">
                  <a16:creationId xmlns:a16="http://schemas.microsoft.com/office/drawing/2014/main" id="{4AA7654B-7DC8-4D50-8A2A-93A13A5EACD9}"/>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82" name="TextBox 81">
            <a:extLst>
              <a:ext uri="{FF2B5EF4-FFF2-40B4-BE49-F238E27FC236}">
                <a16:creationId xmlns:a16="http://schemas.microsoft.com/office/drawing/2014/main" id="{EEBF6796-9AA4-4852-89AE-A81E53F1045F}"/>
              </a:ext>
            </a:extLst>
          </p:cNvPr>
          <p:cNvSpPr txBox="1"/>
          <p:nvPr/>
        </p:nvSpPr>
        <p:spPr>
          <a:xfrm>
            <a:off x="1324541" y="1202697"/>
            <a:ext cx="4980432" cy="369332"/>
          </a:xfrm>
          <a:prstGeom prst="rect">
            <a:avLst/>
          </a:prstGeom>
          <a:noFill/>
        </p:spPr>
        <p:txBody>
          <a:bodyPr wrap="square">
            <a:spAutoFit/>
          </a:bodyPr>
          <a:lstStyle/>
          <a:p>
            <a:r>
              <a:rPr lang="en-ID" sz="1800" dirty="0" err="1">
                <a:latin typeface="Bahiana" panose="020B0604020202020204" charset="0"/>
              </a:rPr>
              <a:t>Tipe</a:t>
            </a:r>
            <a:r>
              <a:rPr lang="en-ID" sz="1800" dirty="0">
                <a:latin typeface="Bahiana" panose="020B0604020202020204" charset="0"/>
              </a:rPr>
              <a:t> 0</a:t>
            </a:r>
          </a:p>
        </p:txBody>
      </p:sp>
      <p:sp>
        <p:nvSpPr>
          <p:cNvPr id="83" name="TextBox 82">
            <a:extLst>
              <a:ext uri="{FF2B5EF4-FFF2-40B4-BE49-F238E27FC236}">
                <a16:creationId xmlns:a16="http://schemas.microsoft.com/office/drawing/2014/main" id="{BAA9C6A3-1CDD-4365-93F2-DF9C0BAD531A}"/>
              </a:ext>
            </a:extLst>
          </p:cNvPr>
          <p:cNvSpPr txBox="1"/>
          <p:nvPr/>
        </p:nvSpPr>
        <p:spPr>
          <a:xfrm>
            <a:off x="1324541" y="1528513"/>
            <a:ext cx="4980432" cy="369332"/>
          </a:xfrm>
          <a:prstGeom prst="rect">
            <a:avLst/>
          </a:prstGeom>
          <a:noFill/>
        </p:spPr>
        <p:txBody>
          <a:bodyPr wrap="square">
            <a:spAutoFit/>
          </a:bodyPr>
          <a:lstStyle/>
          <a:p>
            <a:r>
              <a:rPr lang="en-ID" sz="1800" dirty="0">
                <a:latin typeface="Bahiana" panose="020B0604020202020204" charset="0"/>
              </a:rPr>
              <a:t>tata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tidak</a:t>
            </a:r>
            <a:r>
              <a:rPr lang="en-ID" sz="1800" dirty="0">
                <a:latin typeface="Bahiana" panose="020B0604020202020204" charset="0"/>
              </a:rPr>
              <a:t> </a:t>
            </a:r>
            <a:r>
              <a:rPr lang="en-ID" sz="1800" dirty="0" err="1">
                <a:latin typeface="Bahiana" panose="020B0604020202020204" charset="0"/>
              </a:rPr>
              <a:t>memiliki</a:t>
            </a:r>
            <a:r>
              <a:rPr lang="en-ID" sz="1800" dirty="0">
                <a:latin typeface="Bahiana" panose="020B0604020202020204" charset="0"/>
              </a:rPr>
              <a:t> </a:t>
            </a:r>
            <a:r>
              <a:rPr lang="en-ID" sz="1800" dirty="0" err="1">
                <a:latin typeface="Bahiana" panose="020B0604020202020204" charset="0"/>
              </a:rPr>
              <a:t>batasan</a:t>
            </a:r>
            <a:r>
              <a:rPr lang="en-ID" sz="1800" dirty="0">
                <a:latin typeface="Bahiana" panose="020B0604020202020204" charset="0"/>
              </a:rPr>
              <a:t> pada </a:t>
            </a:r>
            <a:r>
              <a:rPr lang="en-ID" sz="1800" dirty="0" err="1">
                <a:latin typeface="Bahiana" panose="020B0604020202020204" charset="0"/>
              </a:rPr>
              <a:t>produksinya</a:t>
            </a:r>
            <a:r>
              <a:rPr lang="en-ID" sz="1800" dirty="0">
                <a:latin typeface="Bahiana" panose="020B0604020202020204" charset="0"/>
              </a:rPr>
              <a:t>.</a:t>
            </a:r>
          </a:p>
        </p:txBody>
      </p:sp>
      <p:grpSp>
        <p:nvGrpSpPr>
          <p:cNvPr id="84" name="Google Shape;7930;p74">
            <a:extLst>
              <a:ext uri="{FF2B5EF4-FFF2-40B4-BE49-F238E27FC236}">
                <a16:creationId xmlns:a16="http://schemas.microsoft.com/office/drawing/2014/main" id="{33F6ED47-3EF8-4B96-8ACC-F25B8D79FB3A}"/>
              </a:ext>
            </a:extLst>
          </p:cNvPr>
          <p:cNvGrpSpPr/>
          <p:nvPr/>
        </p:nvGrpSpPr>
        <p:grpSpPr>
          <a:xfrm>
            <a:off x="878897" y="2185562"/>
            <a:ext cx="354341" cy="357596"/>
            <a:chOff x="-45673275" y="3199325"/>
            <a:chExt cx="299325" cy="302075"/>
          </a:xfrm>
        </p:grpSpPr>
        <p:sp>
          <p:nvSpPr>
            <p:cNvPr id="85" name="Google Shape;7931;p74">
              <a:extLst>
                <a:ext uri="{FF2B5EF4-FFF2-40B4-BE49-F238E27FC236}">
                  <a16:creationId xmlns:a16="http://schemas.microsoft.com/office/drawing/2014/main" id="{54F21A4E-BDE6-4AF1-B0DE-CD3ABED08F23}"/>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6" name="Google Shape;7932;p74">
              <a:extLst>
                <a:ext uri="{FF2B5EF4-FFF2-40B4-BE49-F238E27FC236}">
                  <a16:creationId xmlns:a16="http://schemas.microsoft.com/office/drawing/2014/main" id="{6B8CA2C2-9334-4AFE-B26B-F8B61846177F}"/>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7" name="Google Shape;7933;p74">
              <a:extLst>
                <a:ext uri="{FF2B5EF4-FFF2-40B4-BE49-F238E27FC236}">
                  <a16:creationId xmlns:a16="http://schemas.microsoft.com/office/drawing/2014/main" id="{750AAFFA-525C-4343-BDAF-4A136C373DF8}"/>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88" name="TextBox 87">
            <a:extLst>
              <a:ext uri="{FF2B5EF4-FFF2-40B4-BE49-F238E27FC236}">
                <a16:creationId xmlns:a16="http://schemas.microsoft.com/office/drawing/2014/main" id="{0FF09D6B-81AB-4FEC-9F32-FE2CEDB8D5C0}"/>
              </a:ext>
            </a:extLst>
          </p:cNvPr>
          <p:cNvSpPr txBox="1"/>
          <p:nvPr/>
        </p:nvSpPr>
        <p:spPr>
          <a:xfrm>
            <a:off x="1324541" y="2156213"/>
            <a:ext cx="4980432" cy="369332"/>
          </a:xfrm>
          <a:prstGeom prst="rect">
            <a:avLst/>
          </a:prstGeom>
          <a:noFill/>
        </p:spPr>
        <p:txBody>
          <a:bodyPr wrap="square">
            <a:spAutoFit/>
          </a:bodyPr>
          <a:lstStyle/>
          <a:p>
            <a:r>
              <a:rPr lang="en-ID" sz="1800" dirty="0" err="1">
                <a:latin typeface="Bahiana" panose="020B0604020202020204" charset="0"/>
              </a:rPr>
              <a:t>Tipe</a:t>
            </a:r>
            <a:r>
              <a:rPr lang="en-ID" sz="1800" dirty="0">
                <a:latin typeface="Bahiana" panose="020B0604020202020204" charset="0"/>
              </a:rPr>
              <a:t> 1</a:t>
            </a:r>
          </a:p>
        </p:txBody>
      </p:sp>
      <p:sp>
        <p:nvSpPr>
          <p:cNvPr id="89" name="TextBox 88">
            <a:extLst>
              <a:ext uri="{FF2B5EF4-FFF2-40B4-BE49-F238E27FC236}">
                <a16:creationId xmlns:a16="http://schemas.microsoft.com/office/drawing/2014/main" id="{A705B033-0B19-489F-8C2D-B7C77D860408}"/>
              </a:ext>
            </a:extLst>
          </p:cNvPr>
          <p:cNvSpPr txBox="1"/>
          <p:nvPr/>
        </p:nvSpPr>
        <p:spPr>
          <a:xfrm>
            <a:off x="1324540" y="2439071"/>
            <a:ext cx="3488759" cy="1754326"/>
          </a:xfrm>
          <a:prstGeom prst="rect">
            <a:avLst/>
          </a:prstGeom>
          <a:noFill/>
        </p:spPr>
        <p:txBody>
          <a:bodyPr wrap="square">
            <a:spAutoFit/>
          </a:bodyPr>
          <a:lstStyle/>
          <a:p>
            <a:r>
              <a:rPr lang="en-ID" sz="1800" dirty="0">
                <a:latin typeface="Bahiana" panose="020B0604020202020204" charset="0"/>
              </a:rPr>
              <a:t>tata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memiliki</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bentuk</a:t>
            </a:r>
            <a:r>
              <a:rPr lang="en-ID" sz="1800" dirty="0">
                <a:latin typeface="Bahiana" panose="020B0604020202020204" charset="0"/>
              </a:rPr>
              <a:t> w1 → w2, di mana w1 = </a:t>
            </a:r>
            <a:r>
              <a:rPr lang="en-ID" sz="1800" dirty="0" err="1">
                <a:latin typeface="Bahiana" panose="020B0604020202020204" charset="0"/>
              </a:rPr>
              <a:t>lAr</a:t>
            </a:r>
            <a:r>
              <a:rPr lang="en-ID" sz="1800" dirty="0">
                <a:latin typeface="Bahiana" panose="020B0604020202020204" charset="0"/>
              </a:rPr>
              <a:t> dan w2 = </a:t>
            </a:r>
            <a:r>
              <a:rPr lang="en-ID" sz="1800" dirty="0" err="1">
                <a:latin typeface="Bahiana" panose="020B0604020202020204" charset="0"/>
              </a:rPr>
              <a:t>lwr</a:t>
            </a:r>
            <a:r>
              <a:rPr lang="en-ID" sz="1800" dirty="0">
                <a:latin typeface="Bahiana" panose="020B0604020202020204" charset="0"/>
              </a:rPr>
              <a:t>, di mana A </a:t>
            </a:r>
            <a:r>
              <a:rPr lang="en-ID" sz="1800" dirty="0" err="1">
                <a:latin typeface="Bahiana" panose="020B0604020202020204" charset="0"/>
              </a:rPr>
              <a:t>adalah</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l dan r </a:t>
            </a:r>
            <a:r>
              <a:rPr lang="en-ID" sz="1800" dirty="0" err="1">
                <a:latin typeface="Bahiana" panose="020B0604020202020204" charset="0"/>
              </a:rPr>
              <a:t>adalah</a:t>
            </a:r>
            <a:r>
              <a:rPr lang="en-ID" sz="1800" dirty="0">
                <a:latin typeface="Bahiana" panose="020B0604020202020204" charset="0"/>
              </a:rPr>
              <a:t> string </a:t>
            </a:r>
            <a:r>
              <a:rPr lang="en-ID" sz="1800" dirty="0" err="1">
                <a:latin typeface="Bahiana" panose="020B0604020202020204" charset="0"/>
              </a:rPr>
              <a:t>dari</a:t>
            </a:r>
            <a:r>
              <a:rPr lang="en-ID" sz="1800" dirty="0">
                <a:latin typeface="Bahiana" panose="020B0604020202020204" charset="0"/>
              </a:rPr>
              <a:t> </a:t>
            </a:r>
            <a:r>
              <a:rPr lang="en-ID" sz="1800" dirty="0" err="1">
                <a:latin typeface="Bahiana" panose="020B0604020202020204" charset="0"/>
              </a:rPr>
              <a:t>nol</a:t>
            </a:r>
            <a:r>
              <a:rPr lang="en-ID" sz="1800" dirty="0">
                <a:latin typeface="Bahiana" panose="020B0604020202020204" charset="0"/>
              </a:rPr>
              <a:t> </a:t>
            </a:r>
            <a:r>
              <a:rPr lang="en-ID" sz="1800" dirty="0" err="1">
                <a:latin typeface="Bahiana" panose="020B0604020202020204" charset="0"/>
              </a:rPr>
              <a:t>atau</a:t>
            </a:r>
            <a:r>
              <a:rPr lang="en-ID" sz="1800" dirty="0">
                <a:latin typeface="Bahiana" panose="020B0604020202020204" charset="0"/>
              </a:rPr>
              <a:t> </a:t>
            </a:r>
            <a:r>
              <a:rPr lang="en-ID" sz="1800" dirty="0" err="1">
                <a:latin typeface="Bahiana" panose="020B0604020202020204" charset="0"/>
              </a:rPr>
              <a:t>lebih</a:t>
            </a:r>
            <a:r>
              <a:rPr lang="en-ID" sz="1800" dirty="0">
                <a:latin typeface="Bahiana" panose="020B0604020202020204" charset="0"/>
              </a:rPr>
              <a:t> terminal </a:t>
            </a:r>
            <a:r>
              <a:rPr lang="en-ID" sz="1800" dirty="0" err="1">
                <a:latin typeface="Bahiana" panose="020B0604020202020204" charset="0"/>
              </a:rPr>
              <a:t>atau</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dan w </a:t>
            </a:r>
            <a:r>
              <a:rPr lang="en-ID" sz="1800" dirty="0" err="1">
                <a:latin typeface="Bahiana" panose="020B0604020202020204" charset="0"/>
              </a:rPr>
              <a:t>adalah</a:t>
            </a:r>
            <a:r>
              <a:rPr lang="en-ID" sz="1800" dirty="0">
                <a:latin typeface="Bahiana" panose="020B0604020202020204" charset="0"/>
              </a:rPr>
              <a:t> string </a:t>
            </a:r>
            <a:r>
              <a:rPr lang="en-ID" sz="1800" dirty="0" err="1">
                <a:latin typeface="Bahiana" panose="020B0604020202020204" charset="0"/>
              </a:rPr>
              <a:t>kosong</a:t>
            </a:r>
            <a:r>
              <a:rPr lang="en-ID" sz="1800" dirty="0">
                <a:latin typeface="Bahiana" panose="020B0604020202020204" charset="0"/>
              </a:rPr>
              <a:t> </a:t>
            </a:r>
            <a:r>
              <a:rPr lang="en-ID" sz="1800" dirty="0" err="1">
                <a:latin typeface="Bahiana" panose="020B0604020202020204" charset="0"/>
              </a:rPr>
              <a:t>dari</a:t>
            </a:r>
            <a:r>
              <a:rPr lang="en-ID" sz="1800" dirty="0">
                <a:latin typeface="Bahiana" panose="020B0604020202020204" charset="0"/>
              </a:rPr>
              <a:t> terminal </a:t>
            </a:r>
            <a:r>
              <a:rPr lang="en-ID" sz="1800" dirty="0" err="1">
                <a:latin typeface="Bahiana" panose="020B0604020202020204" charset="0"/>
              </a:rPr>
              <a:t>atau</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a:t>
            </a:r>
          </a:p>
        </p:txBody>
      </p:sp>
      <p:grpSp>
        <p:nvGrpSpPr>
          <p:cNvPr id="90" name="Google Shape;7930;p74">
            <a:extLst>
              <a:ext uri="{FF2B5EF4-FFF2-40B4-BE49-F238E27FC236}">
                <a16:creationId xmlns:a16="http://schemas.microsoft.com/office/drawing/2014/main" id="{F728DFDA-3663-4ACE-B9B8-4BB7A48B8502}"/>
              </a:ext>
            </a:extLst>
          </p:cNvPr>
          <p:cNvGrpSpPr/>
          <p:nvPr/>
        </p:nvGrpSpPr>
        <p:grpSpPr>
          <a:xfrm>
            <a:off x="5328326" y="1271345"/>
            <a:ext cx="354341" cy="357596"/>
            <a:chOff x="-45673275" y="3199325"/>
            <a:chExt cx="299325" cy="302075"/>
          </a:xfrm>
        </p:grpSpPr>
        <p:sp>
          <p:nvSpPr>
            <p:cNvPr id="91" name="Google Shape;7931;p74">
              <a:extLst>
                <a:ext uri="{FF2B5EF4-FFF2-40B4-BE49-F238E27FC236}">
                  <a16:creationId xmlns:a16="http://schemas.microsoft.com/office/drawing/2014/main" id="{AE5D4425-3719-47BB-93B8-B35D817EAAC1}"/>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2" name="Google Shape;7932;p74">
              <a:extLst>
                <a:ext uri="{FF2B5EF4-FFF2-40B4-BE49-F238E27FC236}">
                  <a16:creationId xmlns:a16="http://schemas.microsoft.com/office/drawing/2014/main" id="{8D3195C8-A8B9-4D46-893C-CB5A1BEF6A2F}"/>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3" name="Google Shape;7933;p74">
              <a:extLst>
                <a:ext uri="{FF2B5EF4-FFF2-40B4-BE49-F238E27FC236}">
                  <a16:creationId xmlns:a16="http://schemas.microsoft.com/office/drawing/2014/main" id="{8E062D14-21B6-4082-943E-ADB69A6F7E7F}"/>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94" name="TextBox 93">
            <a:extLst>
              <a:ext uri="{FF2B5EF4-FFF2-40B4-BE49-F238E27FC236}">
                <a16:creationId xmlns:a16="http://schemas.microsoft.com/office/drawing/2014/main" id="{351458B8-3D87-4942-AABD-41B0EC6FB284}"/>
              </a:ext>
            </a:extLst>
          </p:cNvPr>
          <p:cNvSpPr txBox="1"/>
          <p:nvPr/>
        </p:nvSpPr>
        <p:spPr>
          <a:xfrm>
            <a:off x="5773969" y="1242779"/>
            <a:ext cx="4980432" cy="369332"/>
          </a:xfrm>
          <a:prstGeom prst="rect">
            <a:avLst/>
          </a:prstGeom>
          <a:noFill/>
        </p:spPr>
        <p:txBody>
          <a:bodyPr wrap="square">
            <a:spAutoFit/>
          </a:bodyPr>
          <a:lstStyle/>
          <a:p>
            <a:r>
              <a:rPr lang="en-ID" sz="1800" dirty="0" err="1">
                <a:latin typeface="Bahiana" panose="020B0604020202020204" charset="0"/>
              </a:rPr>
              <a:t>Tipe</a:t>
            </a:r>
            <a:r>
              <a:rPr lang="en-ID" sz="1800" dirty="0">
                <a:latin typeface="Bahiana" panose="020B0604020202020204" charset="0"/>
              </a:rPr>
              <a:t> 2</a:t>
            </a:r>
          </a:p>
        </p:txBody>
      </p:sp>
      <p:sp>
        <p:nvSpPr>
          <p:cNvPr id="95" name="TextBox 94">
            <a:extLst>
              <a:ext uri="{FF2B5EF4-FFF2-40B4-BE49-F238E27FC236}">
                <a16:creationId xmlns:a16="http://schemas.microsoft.com/office/drawing/2014/main" id="{78EDA6E9-6375-4474-A4B4-0B4CB99520C2}"/>
              </a:ext>
            </a:extLst>
          </p:cNvPr>
          <p:cNvSpPr txBox="1"/>
          <p:nvPr/>
        </p:nvSpPr>
        <p:spPr>
          <a:xfrm>
            <a:off x="5773969" y="1493692"/>
            <a:ext cx="3065231" cy="1200329"/>
          </a:xfrm>
          <a:prstGeom prst="rect">
            <a:avLst/>
          </a:prstGeom>
          <a:noFill/>
        </p:spPr>
        <p:txBody>
          <a:bodyPr wrap="square">
            <a:spAutoFit/>
          </a:bodyPr>
          <a:lstStyle/>
          <a:p>
            <a:r>
              <a:rPr lang="en-ID" sz="1800" dirty="0">
                <a:latin typeface="Bahiana" panose="020B0604020202020204" charset="0"/>
              </a:rPr>
              <a:t>tata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memiliki</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hanya</a:t>
            </a:r>
            <a:r>
              <a:rPr lang="en-ID" sz="1800" dirty="0">
                <a:latin typeface="Bahiana" panose="020B0604020202020204" charset="0"/>
              </a:rPr>
              <a:t> </a:t>
            </a:r>
            <a:r>
              <a:rPr lang="en-ID" sz="1800" dirty="0" err="1">
                <a:latin typeface="Bahiana" panose="020B0604020202020204" charset="0"/>
              </a:rPr>
              <a:t>dalam</a:t>
            </a:r>
            <a:r>
              <a:rPr lang="en-ID" sz="1800" dirty="0">
                <a:latin typeface="Bahiana" panose="020B0604020202020204" charset="0"/>
              </a:rPr>
              <a:t> </a:t>
            </a:r>
            <a:r>
              <a:rPr lang="en-ID" sz="1800" dirty="0" err="1">
                <a:latin typeface="Bahiana" panose="020B0604020202020204" charset="0"/>
              </a:rPr>
              <a:t>bentuk</a:t>
            </a:r>
            <a:r>
              <a:rPr lang="en-ID" sz="1800" dirty="0">
                <a:latin typeface="Bahiana" panose="020B0604020202020204" charset="0"/>
              </a:rPr>
              <a:t> w1 → w2, di mana w1 </a:t>
            </a:r>
            <a:r>
              <a:rPr lang="en-ID" sz="1800" dirty="0" err="1">
                <a:latin typeface="Bahiana" panose="020B0604020202020204" charset="0"/>
              </a:rPr>
              <a:t>adalah</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a:t>
            </a:r>
            <a:r>
              <a:rPr lang="en-ID" sz="1800" dirty="0" err="1">
                <a:latin typeface="Bahiana" panose="020B0604020202020204" charset="0"/>
              </a:rPr>
              <a:t>tunggal</a:t>
            </a:r>
            <a:r>
              <a:rPr lang="en-ID" sz="1800" dirty="0">
                <a:latin typeface="Bahiana" panose="020B0604020202020204" charset="0"/>
              </a:rPr>
              <a:t> yang </a:t>
            </a:r>
            <a:r>
              <a:rPr lang="en-ID" sz="1800" dirty="0" err="1">
                <a:latin typeface="Bahiana" panose="020B0604020202020204" charset="0"/>
              </a:rPr>
              <a:t>bukan</a:t>
            </a:r>
            <a:r>
              <a:rPr lang="en-ID" sz="1800" dirty="0">
                <a:latin typeface="Bahiana" panose="020B0604020202020204" charset="0"/>
              </a:rPr>
              <a:t> terminal</a:t>
            </a:r>
          </a:p>
          <a:p>
            <a:r>
              <a:rPr lang="en-ID" sz="1800" dirty="0" err="1">
                <a:latin typeface="Bahiana" panose="020B0604020202020204" charset="0"/>
              </a:rPr>
              <a:t>simbol</a:t>
            </a:r>
            <a:r>
              <a:rPr lang="en-ID" sz="1800" dirty="0">
                <a:latin typeface="Bahiana" panose="020B0604020202020204" charset="0"/>
              </a:rPr>
              <a:t>.</a:t>
            </a:r>
          </a:p>
        </p:txBody>
      </p:sp>
      <p:grpSp>
        <p:nvGrpSpPr>
          <p:cNvPr id="96" name="Google Shape;7930;p74">
            <a:extLst>
              <a:ext uri="{FF2B5EF4-FFF2-40B4-BE49-F238E27FC236}">
                <a16:creationId xmlns:a16="http://schemas.microsoft.com/office/drawing/2014/main" id="{48C65912-289E-4D10-894C-E6B4970E9800}"/>
              </a:ext>
            </a:extLst>
          </p:cNvPr>
          <p:cNvGrpSpPr/>
          <p:nvPr/>
        </p:nvGrpSpPr>
        <p:grpSpPr>
          <a:xfrm>
            <a:off x="5328326" y="2742152"/>
            <a:ext cx="354341" cy="357596"/>
            <a:chOff x="-45673275" y="3199325"/>
            <a:chExt cx="299325" cy="302075"/>
          </a:xfrm>
        </p:grpSpPr>
        <p:sp>
          <p:nvSpPr>
            <p:cNvPr id="97" name="Google Shape;7931;p74">
              <a:extLst>
                <a:ext uri="{FF2B5EF4-FFF2-40B4-BE49-F238E27FC236}">
                  <a16:creationId xmlns:a16="http://schemas.microsoft.com/office/drawing/2014/main" id="{CE234E53-CACB-4BB5-B656-5E7138AC62C6}"/>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8" name="Google Shape;7932;p74">
              <a:extLst>
                <a:ext uri="{FF2B5EF4-FFF2-40B4-BE49-F238E27FC236}">
                  <a16:creationId xmlns:a16="http://schemas.microsoft.com/office/drawing/2014/main" id="{CEEA72D8-986A-4A54-85B6-C69156A3DEE6}"/>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9" name="Google Shape;7933;p74">
              <a:extLst>
                <a:ext uri="{FF2B5EF4-FFF2-40B4-BE49-F238E27FC236}">
                  <a16:creationId xmlns:a16="http://schemas.microsoft.com/office/drawing/2014/main" id="{F9179922-8F33-433B-ABAE-A220CD980D96}"/>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00" name="TextBox 99">
            <a:extLst>
              <a:ext uri="{FF2B5EF4-FFF2-40B4-BE49-F238E27FC236}">
                <a16:creationId xmlns:a16="http://schemas.microsoft.com/office/drawing/2014/main" id="{9018D70C-85A6-4432-8338-DED0E46102D9}"/>
              </a:ext>
            </a:extLst>
          </p:cNvPr>
          <p:cNvSpPr txBox="1"/>
          <p:nvPr/>
        </p:nvSpPr>
        <p:spPr>
          <a:xfrm>
            <a:off x="5773969" y="2713586"/>
            <a:ext cx="4980432" cy="369332"/>
          </a:xfrm>
          <a:prstGeom prst="rect">
            <a:avLst/>
          </a:prstGeom>
          <a:noFill/>
        </p:spPr>
        <p:txBody>
          <a:bodyPr wrap="square">
            <a:spAutoFit/>
          </a:bodyPr>
          <a:lstStyle/>
          <a:p>
            <a:r>
              <a:rPr lang="en-ID" sz="1800" dirty="0" err="1">
                <a:latin typeface="Bahiana" panose="020B0604020202020204" charset="0"/>
              </a:rPr>
              <a:t>Tipe</a:t>
            </a:r>
            <a:r>
              <a:rPr lang="en-ID" sz="1800" dirty="0">
                <a:latin typeface="Bahiana" panose="020B0604020202020204" charset="0"/>
              </a:rPr>
              <a:t> 3</a:t>
            </a:r>
          </a:p>
        </p:txBody>
      </p:sp>
      <p:sp>
        <p:nvSpPr>
          <p:cNvPr id="101" name="TextBox 100">
            <a:extLst>
              <a:ext uri="{FF2B5EF4-FFF2-40B4-BE49-F238E27FC236}">
                <a16:creationId xmlns:a16="http://schemas.microsoft.com/office/drawing/2014/main" id="{D21AAFB4-7C49-462A-9950-D25EE51B8400}"/>
              </a:ext>
            </a:extLst>
          </p:cNvPr>
          <p:cNvSpPr txBox="1"/>
          <p:nvPr/>
        </p:nvSpPr>
        <p:spPr>
          <a:xfrm>
            <a:off x="5773969" y="2972016"/>
            <a:ext cx="3065231" cy="1477328"/>
          </a:xfrm>
          <a:prstGeom prst="rect">
            <a:avLst/>
          </a:prstGeom>
          <a:noFill/>
        </p:spPr>
        <p:txBody>
          <a:bodyPr wrap="square">
            <a:spAutoFit/>
          </a:bodyPr>
          <a:lstStyle/>
          <a:p>
            <a:r>
              <a:rPr lang="en-ID" sz="1800" dirty="0">
                <a:latin typeface="Bahiana" panose="020B0604020202020204" charset="0"/>
              </a:rPr>
              <a:t>tata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memiliki</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hanya</a:t>
            </a:r>
            <a:r>
              <a:rPr lang="en-ID" sz="1800" dirty="0">
                <a:latin typeface="Bahiana" panose="020B0604020202020204" charset="0"/>
              </a:rPr>
              <a:t> </a:t>
            </a:r>
            <a:r>
              <a:rPr lang="en-ID" sz="1800" dirty="0" err="1">
                <a:latin typeface="Bahiana" panose="020B0604020202020204" charset="0"/>
              </a:rPr>
              <a:t>dalam</a:t>
            </a:r>
            <a:r>
              <a:rPr lang="en-ID" sz="1800" dirty="0">
                <a:latin typeface="Bahiana" panose="020B0604020202020204" charset="0"/>
              </a:rPr>
              <a:t> </a:t>
            </a:r>
            <a:r>
              <a:rPr lang="en-ID" sz="1800" dirty="0" err="1">
                <a:latin typeface="Bahiana" panose="020B0604020202020204" charset="0"/>
              </a:rPr>
              <a:t>bentuk</a:t>
            </a:r>
            <a:r>
              <a:rPr lang="en-ID" sz="1800" dirty="0">
                <a:latin typeface="Bahiana" panose="020B0604020202020204" charset="0"/>
              </a:rPr>
              <a:t> w1 → w2 </a:t>
            </a:r>
            <a:r>
              <a:rPr lang="en-ID" sz="1800" dirty="0" err="1">
                <a:latin typeface="Bahiana" panose="020B0604020202020204" charset="0"/>
              </a:rPr>
              <a:t>dengan</a:t>
            </a:r>
            <a:r>
              <a:rPr lang="en-ID" sz="1800" dirty="0">
                <a:latin typeface="Bahiana" panose="020B0604020202020204" charset="0"/>
              </a:rPr>
              <a:t> w1 = A dan w2 = </a:t>
            </a:r>
            <a:r>
              <a:rPr lang="en-ID" sz="1800" dirty="0" err="1">
                <a:latin typeface="Bahiana" panose="020B0604020202020204" charset="0"/>
              </a:rPr>
              <a:t>aB</a:t>
            </a:r>
            <a:r>
              <a:rPr lang="en-ID" sz="1800" dirty="0">
                <a:latin typeface="Bahiana" panose="020B0604020202020204" charset="0"/>
              </a:rPr>
              <a:t> </a:t>
            </a:r>
            <a:r>
              <a:rPr lang="en-ID" sz="1800" dirty="0" err="1">
                <a:latin typeface="Bahiana" panose="020B0604020202020204" charset="0"/>
              </a:rPr>
              <a:t>atau</a:t>
            </a:r>
            <a:r>
              <a:rPr lang="en-ID" sz="1800" dirty="0">
                <a:latin typeface="Bahiana" panose="020B0604020202020204" charset="0"/>
              </a:rPr>
              <a:t> w2 = a, di mana A dan B </a:t>
            </a:r>
            <a:r>
              <a:rPr lang="en-ID" sz="1800" dirty="0" err="1">
                <a:latin typeface="Bahiana" panose="020B0604020202020204" charset="0"/>
              </a:rPr>
              <a:t>adalah</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dan a </a:t>
            </a:r>
            <a:r>
              <a:rPr lang="en-ID" sz="1800" dirty="0" err="1">
                <a:latin typeface="Bahiana" panose="020B0604020202020204" charset="0"/>
              </a:rPr>
              <a:t>adalah</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terminal, </a:t>
            </a:r>
            <a:r>
              <a:rPr lang="en-ID" sz="1800" dirty="0" err="1">
                <a:latin typeface="Bahiana" panose="020B0604020202020204" charset="0"/>
              </a:rPr>
              <a:t>atau</a:t>
            </a:r>
            <a:r>
              <a:rPr lang="en-ID" sz="1800" dirty="0">
                <a:latin typeface="Bahiana" panose="020B0604020202020204" charset="0"/>
              </a:rPr>
              <a:t> </a:t>
            </a:r>
            <a:r>
              <a:rPr lang="en-ID" sz="1800" dirty="0" err="1">
                <a:latin typeface="Bahiana" panose="020B0604020202020204" charset="0"/>
              </a:rPr>
              <a:t>dengan</a:t>
            </a:r>
            <a:r>
              <a:rPr lang="en-ID" sz="1800" dirty="0">
                <a:latin typeface="Bahiana" panose="020B0604020202020204" charset="0"/>
              </a:rPr>
              <a:t> w1 = S dan w2 = </a:t>
            </a:r>
            <a:r>
              <a:rPr lang="el-GR" sz="1800" dirty="0">
                <a:latin typeface="Bahiana" panose="020B0604020202020204" charset="0"/>
              </a:rPr>
              <a:t>λ.</a:t>
            </a:r>
            <a:endParaRPr lang="en-ID" sz="1800" dirty="0">
              <a:latin typeface="Bahiana"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2"/>
          <p:cNvSpPr txBox="1">
            <a:spLocks noGrp="1"/>
          </p:cNvSpPr>
          <p:nvPr>
            <p:ph type="title"/>
          </p:nvPr>
        </p:nvSpPr>
        <p:spPr>
          <a:xfrm>
            <a:off x="2592909" y="7634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9,200,000 km²</a:t>
            </a:r>
            <a:endParaRPr/>
          </a:p>
        </p:txBody>
      </p:sp>
      <p:sp>
        <p:nvSpPr>
          <p:cNvPr id="548" name="Google Shape;548;p42"/>
          <p:cNvSpPr txBox="1">
            <a:spLocks noGrp="1"/>
          </p:cNvSpPr>
          <p:nvPr>
            <p:ph type="subTitle" idx="1"/>
          </p:nvPr>
        </p:nvSpPr>
        <p:spPr>
          <a:xfrm>
            <a:off x="2837800" y="1395225"/>
            <a:ext cx="34686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It’s the area covered by the Sahara</a:t>
            </a:r>
            <a:endParaRPr/>
          </a:p>
        </p:txBody>
      </p:sp>
      <p:sp>
        <p:nvSpPr>
          <p:cNvPr id="549" name="Google Shape;549;p42"/>
          <p:cNvSpPr txBox="1">
            <a:spLocks noGrp="1"/>
          </p:cNvSpPr>
          <p:nvPr>
            <p:ph type="title" idx="2"/>
          </p:nvPr>
        </p:nvSpPr>
        <p:spPr>
          <a:xfrm>
            <a:off x="2592909" y="20670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15,000,000 m</a:t>
            </a:r>
            <a:endParaRPr/>
          </a:p>
        </p:txBody>
      </p:sp>
      <p:sp>
        <p:nvSpPr>
          <p:cNvPr id="550" name="Google Shape;550;p42"/>
          <p:cNvSpPr txBox="1">
            <a:spLocks noGrp="1"/>
          </p:cNvSpPr>
          <p:nvPr>
            <p:ph type="subTitle" idx="3"/>
          </p:nvPr>
        </p:nvSpPr>
        <p:spPr>
          <a:xfrm>
            <a:off x="2837800" y="2698800"/>
            <a:ext cx="34686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It’s the average rainfall per year</a:t>
            </a:r>
            <a:endParaRPr/>
          </a:p>
        </p:txBody>
      </p:sp>
      <p:sp>
        <p:nvSpPr>
          <p:cNvPr id="551" name="Google Shape;551;p42"/>
          <p:cNvSpPr txBox="1">
            <a:spLocks noGrp="1"/>
          </p:cNvSpPr>
          <p:nvPr>
            <p:ph type="title" idx="4"/>
          </p:nvPr>
        </p:nvSpPr>
        <p:spPr>
          <a:xfrm>
            <a:off x="2592909" y="337057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67,700 people</a:t>
            </a:r>
            <a:endParaRPr/>
          </a:p>
        </p:txBody>
      </p:sp>
      <p:sp>
        <p:nvSpPr>
          <p:cNvPr id="552" name="Google Shape;552;p42"/>
          <p:cNvSpPr txBox="1">
            <a:spLocks noGrp="1"/>
          </p:cNvSpPr>
          <p:nvPr>
            <p:ph type="subTitle" idx="5"/>
          </p:nvPr>
        </p:nvSpPr>
        <p:spPr>
          <a:xfrm>
            <a:off x="2837800" y="4002375"/>
            <a:ext cx="34686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Live in the Kharga Oasis</a:t>
            </a:r>
            <a:endParaRPr/>
          </a:p>
        </p:txBody>
      </p:sp>
      <p:grpSp>
        <p:nvGrpSpPr>
          <p:cNvPr id="553" name="Google Shape;553;p42"/>
          <p:cNvGrpSpPr/>
          <p:nvPr/>
        </p:nvGrpSpPr>
        <p:grpSpPr>
          <a:xfrm>
            <a:off x="294000" y="1143194"/>
            <a:ext cx="2124567" cy="2553207"/>
            <a:chOff x="294000" y="1143194"/>
            <a:chExt cx="2124567" cy="2553207"/>
          </a:xfrm>
        </p:grpSpPr>
        <p:sp>
          <p:nvSpPr>
            <p:cNvPr id="554" name="Google Shape;554;p42"/>
            <p:cNvSpPr/>
            <p:nvPr/>
          </p:nvSpPr>
          <p:spPr>
            <a:xfrm>
              <a:off x="509067" y="1179558"/>
              <a:ext cx="1909500" cy="2506423"/>
            </a:xfrm>
            <a:custGeom>
              <a:avLst/>
              <a:gdLst/>
              <a:ahLst/>
              <a:cxnLst/>
              <a:rect l="l" t="t" r="r" b="b"/>
              <a:pathLst>
                <a:path w="26938" h="35359" extrusionOk="0">
                  <a:moveTo>
                    <a:pt x="3655" y="0"/>
                  </a:moveTo>
                  <a:lnTo>
                    <a:pt x="0" y="33328"/>
                  </a:lnTo>
                  <a:lnTo>
                    <a:pt x="20847" y="35328"/>
                  </a:lnTo>
                  <a:cubicBezTo>
                    <a:pt x="20997" y="35348"/>
                    <a:pt x="21146" y="35358"/>
                    <a:pt x="21293" y="35358"/>
                  </a:cubicBezTo>
                  <a:cubicBezTo>
                    <a:pt x="22769" y="35358"/>
                    <a:pt x="24054" y="34342"/>
                    <a:pt x="24180" y="32983"/>
                  </a:cubicBezTo>
                  <a:lnTo>
                    <a:pt x="26823" y="4161"/>
                  </a:lnTo>
                  <a:cubicBezTo>
                    <a:pt x="26938" y="2690"/>
                    <a:pt x="25743" y="1402"/>
                    <a:pt x="24088" y="1287"/>
                  </a:cubicBezTo>
                  <a:lnTo>
                    <a:pt x="36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404794" y="1181188"/>
              <a:ext cx="1909500" cy="2506352"/>
            </a:xfrm>
            <a:custGeom>
              <a:avLst/>
              <a:gdLst/>
              <a:ahLst/>
              <a:cxnLst/>
              <a:rect l="l" t="t" r="r" b="b"/>
              <a:pathLst>
                <a:path w="26938" h="35358" extrusionOk="0">
                  <a:moveTo>
                    <a:pt x="3632" y="0"/>
                  </a:moveTo>
                  <a:lnTo>
                    <a:pt x="0" y="33328"/>
                  </a:lnTo>
                  <a:lnTo>
                    <a:pt x="20847" y="35328"/>
                  </a:lnTo>
                  <a:cubicBezTo>
                    <a:pt x="20995" y="35348"/>
                    <a:pt x="21141" y="35358"/>
                    <a:pt x="21286" y="35358"/>
                  </a:cubicBezTo>
                  <a:cubicBezTo>
                    <a:pt x="22765" y="35358"/>
                    <a:pt x="24054" y="34323"/>
                    <a:pt x="24180" y="32983"/>
                  </a:cubicBezTo>
                  <a:lnTo>
                    <a:pt x="26800" y="4138"/>
                  </a:lnTo>
                  <a:cubicBezTo>
                    <a:pt x="26938" y="2667"/>
                    <a:pt x="25720" y="1402"/>
                    <a:pt x="24065" y="1264"/>
                  </a:cubicBezTo>
                  <a:lnTo>
                    <a:pt x="3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294000" y="1143194"/>
              <a:ext cx="1880225" cy="2553207"/>
            </a:xfrm>
            <a:custGeom>
              <a:avLst/>
              <a:gdLst/>
              <a:ahLst/>
              <a:cxnLst/>
              <a:rect l="l" t="t" r="r" b="b"/>
              <a:pathLst>
                <a:path w="26525" h="36019" extrusionOk="0">
                  <a:moveTo>
                    <a:pt x="4781" y="1"/>
                  </a:moveTo>
                  <a:cubicBezTo>
                    <a:pt x="4172" y="1"/>
                    <a:pt x="3647" y="422"/>
                    <a:pt x="3540" y="1042"/>
                  </a:cubicBezTo>
                  <a:lnTo>
                    <a:pt x="46" y="32738"/>
                  </a:lnTo>
                  <a:cubicBezTo>
                    <a:pt x="0" y="33427"/>
                    <a:pt x="529" y="34002"/>
                    <a:pt x="1218" y="34048"/>
                  </a:cubicBezTo>
                  <a:lnTo>
                    <a:pt x="20319" y="36001"/>
                  </a:lnTo>
                  <a:cubicBezTo>
                    <a:pt x="20427" y="36013"/>
                    <a:pt x="20535" y="36018"/>
                    <a:pt x="20641" y="36018"/>
                  </a:cubicBezTo>
                  <a:cubicBezTo>
                    <a:pt x="22050" y="36018"/>
                    <a:pt x="23270" y="35056"/>
                    <a:pt x="23398" y="33795"/>
                  </a:cubicBezTo>
                  <a:lnTo>
                    <a:pt x="26409" y="3892"/>
                  </a:lnTo>
                  <a:cubicBezTo>
                    <a:pt x="26524" y="2559"/>
                    <a:pt x="25421" y="1410"/>
                    <a:pt x="23927" y="1295"/>
                  </a:cubicBezTo>
                  <a:lnTo>
                    <a:pt x="4919" y="8"/>
                  </a:lnTo>
                  <a:cubicBezTo>
                    <a:pt x="4873" y="3"/>
                    <a:pt x="4827" y="1"/>
                    <a:pt x="4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494394" y="1416810"/>
              <a:ext cx="1479441" cy="2005478"/>
            </a:xfrm>
            <a:custGeom>
              <a:avLst/>
              <a:gdLst/>
              <a:ahLst/>
              <a:cxnLst/>
              <a:rect l="l" t="t" r="r" b="b"/>
              <a:pathLst>
                <a:path w="20871" h="28292" extrusionOk="0">
                  <a:moveTo>
                    <a:pt x="3757" y="1"/>
                  </a:moveTo>
                  <a:cubicBezTo>
                    <a:pt x="3284" y="1"/>
                    <a:pt x="2889" y="349"/>
                    <a:pt x="2804" y="814"/>
                  </a:cubicBezTo>
                  <a:lnTo>
                    <a:pt x="46" y="25706"/>
                  </a:lnTo>
                  <a:cubicBezTo>
                    <a:pt x="0" y="26257"/>
                    <a:pt x="437" y="26717"/>
                    <a:pt x="989" y="26740"/>
                  </a:cubicBezTo>
                  <a:lnTo>
                    <a:pt x="15998" y="28280"/>
                  </a:lnTo>
                  <a:cubicBezTo>
                    <a:pt x="16076" y="28288"/>
                    <a:pt x="16154" y="28291"/>
                    <a:pt x="16231" y="28291"/>
                  </a:cubicBezTo>
                  <a:cubicBezTo>
                    <a:pt x="17333" y="28291"/>
                    <a:pt x="18302" y="27543"/>
                    <a:pt x="18388" y="26533"/>
                  </a:cubicBezTo>
                  <a:lnTo>
                    <a:pt x="20755" y="3066"/>
                  </a:lnTo>
                  <a:cubicBezTo>
                    <a:pt x="20870" y="2009"/>
                    <a:pt x="19997" y="1112"/>
                    <a:pt x="18825" y="1020"/>
                  </a:cubicBezTo>
                  <a:lnTo>
                    <a:pt x="3885" y="9"/>
                  </a:lnTo>
                  <a:cubicBezTo>
                    <a:pt x="3842" y="3"/>
                    <a:pt x="3799" y="1"/>
                    <a:pt x="3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42"/>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6"/>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647" name="Google Shape;647;p46"/>
          <p:cNvSpPr txBox="1"/>
          <p:nvPr/>
        </p:nvSpPr>
        <p:spPr>
          <a:xfrm>
            <a:off x="1040810" y="2650975"/>
            <a:ext cx="19806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accent1"/>
                </a:solidFill>
                <a:latin typeface="Bahiana"/>
                <a:ea typeface="Bahiana"/>
                <a:cs typeface="Bahiana"/>
                <a:sym typeface="Bahiana"/>
              </a:rPr>
              <a:t>mercury</a:t>
            </a:r>
            <a:endParaRPr sz="2500">
              <a:solidFill>
                <a:schemeClr val="accent1"/>
              </a:solidFill>
              <a:latin typeface="Bahiana"/>
              <a:ea typeface="Bahiana"/>
              <a:cs typeface="Bahiana"/>
              <a:sym typeface="Bahiana"/>
            </a:endParaRPr>
          </a:p>
        </p:txBody>
      </p:sp>
      <p:sp>
        <p:nvSpPr>
          <p:cNvPr id="648" name="Google Shape;648;p46"/>
          <p:cNvSpPr txBox="1"/>
          <p:nvPr/>
        </p:nvSpPr>
        <p:spPr>
          <a:xfrm>
            <a:off x="1040750" y="2970092"/>
            <a:ext cx="19806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Mercury is the closest planet to the Sun</a:t>
            </a:r>
            <a:endParaRPr>
              <a:solidFill>
                <a:schemeClr val="dk2"/>
              </a:solidFill>
              <a:latin typeface="Roboto"/>
              <a:ea typeface="Roboto"/>
              <a:cs typeface="Roboto"/>
              <a:sym typeface="Roboto"/>
            </a:endParaRPr>
          </a:p>
        </p:txBody>
      </p:sp>
      <p:sp>
        <p:nvSpPr>
          <p:cNvPr id="649" name="Google Shape;649;p46"/>
          <p:cNvSpPr txBox="1"/>
          <p:nvPr/>
        </p:nvSpPr>
        <p:spPr>
          <a:xfrm>
            <a:off x="1040760" y="3815550"/>
            <a:ext cx="19806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accent5"/>
                </a:solidFill>
                <a:latin typeface="Bahiana"/>
                <a:ea typeface="Bahiana"/>
                <a:cs typeface="Bahiana"/>
                <a:sym typeface="Bahiana"/>
              </a:rPr>
              <a:t>venus</a:t>
            </a:r>
            <a:endParaRPr sz="2500">
              <a:solidFill>
                <a:schemeClr val="accent5"/>
              </a:solidFill>
              <a:latin typeface="Bahiana"/>
              <a:ea typeface="Bahiana"/>
              <a:cs typeface="Bahiana"/>
              <a:sym typeface="Bahiana"/>
            </a:endParaRPr>
          </a:p>
        </p:txBody>
      </p:sp>
      <p:sp>
        <p:nvSpPr>
          <p:cNvPr id="650" name="Google Shape;650;p46"/>
          <p:cNvSpPr txBox="1"/>
          <p:nvPr/>
        </p:nvSpPr>
        <p:spPr>
          <a:xfrm>
            <a:off x="1040700" y="4134667"/>
            <a:ext cx="19806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It’s terribly hot, even hotter than Mercury</a:t>
            </a:r>
            <a:endParaRPr>
              <a:solidFill>
                <a:schemeClr val="dk2"/>
              </a:solidFill>
              <a:latin typeface="Roboto"/>
              <a:ea typeface="Roboto"/>
              <a:cs typeface="Roboto"/>
              <a:sym typeface="Roboto"/>
            </a:endParaRPr>
          </a:p>
        </p:txBody>
      </p:sp>
      <p:sp>
        <p:nvSpPr>
          <p:cNvPr id="651" name="Google Shape;651;p46"/>
          <p:cNvSpPr txBox="1"/>
          <p:nvPr/>
        </p:nvSpPr>
        <p:spPr>
          <a:xfrm>
            <a:off x="1040785" y="1486400"/>
            <a:ext cx="19806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accent2"/>
                </a:solidFill>
                <a:latin typeface="Bahiana"/>
                <a:ea typeface="Bahiana"/>
                <a:cs typeface="Bahiana"/>
                <a:sym typeface="Bahiana"/>
              </a:rPr>
              <a:t>mars</a:t>
            </a:r>
            <a:endParaRPr sz="2500">
              <a:solidFill>
                <a:schemeClr val="accent2"/>
              </a:solidFill>
              <a:latin typeface="Bahiana"/>
              <a:ea typeface="Bahiana"/>
              <a:cs typeface="Bahiana"/>
              <a:sym typeface="Bahiana"/>
            </a:endParaRPr>
          </a:p>
        </p:txBody>
      </p:sp>
      <p:sp>
        <p:nvSpPr>
          <p:cNvPr id="652" name="Google Shape;652;p46"/>
          <p:cNvSpPr txBox="1"/>
          <p:nvPr/>
        </p:nvSpPr>
        <p:spPr>
          <a:xfrm>
            <a:off x="1040725" y="1805517"/>
            <a:ext cx="19806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Mars is a cold place, not hot at all</a:t>
            </a:r>
            <a:endParaRPr>
              <a:solidFill>
                <a:schemeClr val="dk2"/>
              </a:solidFill>
              <a:latin typeface="Roboto"/>
              <a:ea typeface="Roboto"/>
              <a:cs typeface="Roboto"/>
              <a:sym typeface="Roboto"/>
            </a:endParaRPr>
          </a:p>
        </p:txBody>
      </p:sp>
      <p:sp>
        <p:nvSpPr>
          <p:cNvPr id="653" name="Google Shape;653;p46"/>
          <p:cNvSpPr txBox="1"/>
          <p:nvPr/>
        </p:nvSpPr>
        <p:spPr>
          <a:xfrm>
            <a:off x="4403688" y="4206300"/>
            <a:ext cx="36261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If you want to modify this graph, click on it, follow the link, change the data and replace it</a:t>
            </a:r>
            <a:endParaRPr sz="1100">
              <a:solidFill>
                <a:schemeClr val="dk2"/>
              </a:solidFill>
              <a:latin typeface="Roboto"/>
              <a:ea typeface="Roboto"/>
              <a:cs typeface="Roboto"/>
              <a:sym typeface="Roboto"/>
            </a:endParaRPr>
          </a:p>
        </p:txBody>
      </p:sp>
      <p:pic>
        <p:nvPicPr>
          <p:cNvPr id="654" name="Google Shape;654;p46" title="Points scored">
            <a:hlinkClick r:id="rId3"/>
          </p:cNvPr>
          <p:cNvPicPr preferRelativeResize="0"/>
          <p:nvPr/>
        </p:nvPicPr>
        <p:blipFill>
          <a:blip r:embed="rId4">
            <a:alphaModFix/>
          </a:blip>
          <a:stretch>
            <a:fillRect/>
          </a:stretch>
        </p:blipFill>
        <p:spPr>
          <a:xfrm>
            <a:off x="3915900" y="1391550"/>
            <a:ext cx="4305699" cy="2662350"/>
          </a:xfrm>
          <a:prstGeom prst="rect">
            <a:avLst/>
          </a:prstGeom>
          <a:noFill/>
          <a:ln>
            <a:noFill/>
          </a:ln>
        </p:spPr>
      </p:pic>
      <p:sp>
        <p:nvSpPr>
          <p:cNvPr id="655" name="Google Shape;655;p46"/>
          <p:cNvSpPr txBox="1"/>
          <p:nvPr/>
        </p:nvSpPr>
        <p:spPr>
          <a:xfrm>
            <a:off x="4651225" y="3908550"/>
            <a:ext cx="796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2019</a:t>
            </a:r>
            <a:endParaRPr sz="2500">
              <a:solidFill>
                <a:schemeClr val="dk1"/>
              </a:solidFill>
              <a:latin typeface="Bahiana"/>
              <a:ea typeface="Bahiana"/>
              <a:cs typeface="Bahiana"/>
              <a:sym typeface="Bahiana"/>
            </a:endParaRPr>
          </a:p>
        </p:txBody>
      </p:sp>
      <p:sp>
        <p:nvSpPr>
          <p:cNvPr id="656" name="Google Shape;656;p46"/>
          <p:cNvSpPr txBox="1"/>
          <p:nvPr/>
        </p:nvSpPr>
        <p:spPr>
          <a:xfrm>
            <a:off x="5818500" y="3908550"/>
            <a:ext cx="796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2020</a:t>
            </a:r>
            <a:endParaRPr sz="2500">
              <a:solidFill>
                <a:schemeClr val="dk1"/>
              </a:solidFill>
              <a:latin typeface="Bahiana"/>
              <a:ea typeface="Bahiana"/>
              <a:cs typeface="Bahiana"/>
              <a:sym typeface="Bahiana"/>
            </a:endParaRPr>
          </a:p>
        </p:txBody>
      </p:sp>
      <p:sp>
        <p:nvSpPr>
          <p:cNvPr id="657" name="Google Shape;657;p46"/>
          <p:cNvSpPr txBox="1"/>
          <p:nvPr/>
        </p:nvSpPr>
        <p:spPr>
          <a:xfrm>
            <a:off x="6921200" y="3908550"/>
            <a:ext cx="796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2021</a:t>
            </a:r>
            <a:endParaRPr sz="2500">
              <a:solidFill>
                <a:schemeClr val="dk1"/>
              </a:solidFill>
              <a:latin typeface="Bahiana"/>
              <a:ea typeface="Bahiana"/>
              <a:cs typeface="Bahiana"/>
              <a:sym typeface="Bahiana"/>
            </a:endParaRPr>
          </a:p>
        </p:txBody>
      </p:sp>
      <p:grpSp>
        <p:nvGrpSpPr>
          <p:cNvPr id="658" name="Google Shape;658;p46"/>
          <p:cNvGrpSpPr/>
          <p:nvPr/>
        </p:nvGrpSpPr>
        <p:grpSpPr>
          <a:xfrm rot="1433124">
            <a:off x="7228372" y="167721"/>
            <a:ext cx="1002483" cy="822916"/>
            <a:chOff x="1362125" y="419900"/>
            <a:chExt cx="490175" cy="402400"/>
          </a:xfrm>
        </p:grpSpPr>
        <p:sp>
          <p:nvSpPr>
            <p:cNvPr id="659" name="Google Shape;659;p46"/>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6"/>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7"/>
          <p:cNvSpPr txBox="1">
            <a:spLocks noGrp="1"/>
          </p:cNvSpPr>
          <p:nvPr>
            <p:ph type="subTitle" idx="1"/>
          </p:nvPr>
        </p:nvSpPr>
        <p:spPr>
          <a:xfrm>
            <a:off x="4470875" y="2109600"/>
            <a:ext cx="2540400" cy="92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Roboto"/>
                <a:ea typeface="Roboto"/>
                <a:cs typeface="Roboto"/>
                <a:sym typeface="Roboto"/>
              </a:rPr>
              <a:t>Pohon Deprivasi</a:t>
            </a:r>
            <a:endParaRPr dirty="0">
              <a:solidFill>
                <a:schemeClr val="dk2"/>
              </a:solidFill>
              <a:latin typeface="Roboto"/>
              <a:ea typeface="Roboto"/>
              <a:cs typeface="Roboto"/>
              <a:sym typeface="Roboto"/>
            </a:endParaRPr>
          </a:p>
        </p:txBody>
      </p:sp>
      <p:sp>
        <p:nvSpPr>
          <p:cNvPr id="668" name="Google Shape;668;p47"/>
          <p:cNvSpPr txBox="1">
            <a:spLocks noGrp="1"/>
          </p:cNvSpPr>
          <p:nvPr>
            <p:ph type="title"/>
          </p:nvPr>
        </p:nvSpPr>
        <p:spPr>
          <a:xfrm>
            <a:off x="4470875" y="712925"/>
            <a:ext cx="2540400" cy="12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dirty="0">
                <a:solidFill>
                  <a:srgbClr val="00B0F0"/>
                </a:solidFill>
              </a:rPr>
              <a:t>03</a:t>
            </a:r>
            <a:endParaRPr sz="8000" dirty="0">
              <a:solidFill>
                <a:srgbClr val="00B0F0"/>
              </a:solidFill>
            </a:endParaRPr>
          </a:p>
        </p:txBody>
      </p:sp>
      <p:grpSp>
        <p:nvGrpSpPr>
          <p:cNvPr id="669" name="Google Shape;669;p47"/>
          <p:cNvGrpSpPr/>
          <p:nvPr/>
        </p:nvGrpSpPr>
        <p:grpSpPr>
          <a:xfrm>
            <a:off x="1051325" y="1501237"/>
            <a:ext cx="3017896" cy="2511928"/>
            <a:chOff x="649171" y="238143"/>
            <a:chExt cx="6249525" cy="5201757"/>
          </a:xfrm>
        </p:grpSpPr>
        <p:sp>
          <p:nvSpPr>
            <p:cNvPr id="670" name="Google Shape;670;p47"/>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649171" y="238143"/>
              <a:ext cx="6249525" cy="4325700"/>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4" name="Google Shape;674;p47"/>
          <p:cNvPicPr preferRelativeResize="0"/>
          <p:nvPr/>
        </p:nvPicPr>
        <p:blipFill rotWithShape="1">
          <a:blip r:embed="rId3">
            <a:alphaModFix/>
          </a:blip>
          <a:srcRect b="79325"/>
          <a:stretch/>
        </p:blipFill>
        <p:spPr>
          <a:xfrm>
            <a:off x="1169900" y="1613838"/>
            <a:ext cx="2777100" cy="1663200"/>
          </a:xfrm>
          <a:prstGeom prst="rect">
            <a:avLst/>
          </a:prstGeom>
          <a:noFill/>
          <a:ln>
            <a:noFill/>
          </a:ln>
        </p:spPr>
      </p:pic>
      <p:sp>
        <p:nvSpPr>
          <p:cNvPr id="675" name="Google Shape;675;p47"/>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11" name="Google Shape;316;p37">
            <a:extLst>
              <a:ext uri="{FF2B5EF4-FFF2-40B4-BE49-F238E27FC236}">
                <a16:creationId xmlns:a16="http://schemas.microsoft.com/office/drawing/2014/main" id="{1F42E456-13B4-472B-B170-219D1E3C6DF4}"/>
              </a:ext>
            </a:extLst>
          </p:cNvPr>
          <p:cNvSpPr txBox="1">
            <a:spLocks/>
          </p:cNvSpPr>
          <p:nvPr/>
        </p:nvSpPr>
        <p:spPr>
          <a:xfrm>
            <a:off x="4470875" y="1676894"/>
            <a:ext cx="6096933" cy="8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1pPr>
            <a:lvl2pPr marR="0" lvl="1"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2pPr>
            <a:lvl3pPr marR="0" lvl="2"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3pPr>
            <a:lvl4pPr marR="0" lvl="3"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4pPr>
            <a:lvl5pPr marR="0" lvl="4"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5pPr>
            <a:lvl6pPr marR="0" lvl="5"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6pPr>
            <a:lvl7pPr marR="0" lvl="6"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7pPr>
            <a:lvl8pPr marR="0" lvl="7"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8pPr>
            <a:lvl9pPr marR="0" lvl="8" algn="l" rtl="0">
              <a:lnSpc>
                <a:spcPct val="100000"/>
              </a:lnSpc>
              <a:spcBef>
                <a:spcPts val="0"/>
              </a:spcBef>
              <a:spcAft>
                <a:spcPts val="0"/>
              </a:spcAft>
              <a:buClr>
                <a:schemeClr val="dk1"/>
              </a:buClr>
              <a:buSzPts val="3000"/>
              <a:buFont typeface="Bahiana"/>
              <a:buNone/>
              <a:defRPr sz="3000" b="0" i="0" u="none" strike="noStrike" cap="none">
                <a:solidFill>
                  <a:schemeClr val="dk1"/>
                </a:solidFill>
                <a:latin typeface="Open Sans SemiBold"/>
                <a:ea typeface="Open Sans SemiBold"/>
                <a:cs typeface="Open Sans SemiBold"/>
                <a:sym typeface="Open Sans SemiBold"/>
              </a:defRPr>
            </a:lvl9pPr>
          </a:lstStyle>
          <a:p>
            <a:r>
              <a:rPr lang="en-US" sz="5000" dirty="0" err="1"/>
              <a:t>Derivasi</a:t>
            </a:r>
            <a:r>
              <a:rPr lang="en-US" sz="5000" dirty="0"/>
              <a:t> trees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0"/>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erivasi trees</a:t>
            </a:r>
            <a:endParaRPr dirty="0"/>
          </a:p>
        </p:txBody>
      </p:sp>
      <p:sp>
        <p:nvSpPr>
          <p:cNvPr id="709" name="Google Shape;709;p50"/>
          <p:cNvSpPr/>
          <p:nvPr/>
        </p:nvSpPr>
        <p:spPr>
          <a:xfrm rot="-10171556">
            <a:off x="7600209" y="389433"/>
            <a:ext cx="829751" cy="971004"/>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6" name="Google Shape;707;p50">
            <a:extLst>
              <a:ext uri="{FF2B5EF4-FFF2-40B4-BE49-F238E27FC236}">
                <a16:creationId xmlns:a16="http://schemas.microsoft.com/office/drawing/2014/main" id="{6F3BC3C7-1370-44A5-B9D6-1119F272F58D}"/>
              </a:ext>
            </a:extLst>
          </p:cNvPr>
          <p:cNvSpPr txBox="1">
            <a:spLocks/>
          </p:cNvSpPr>
          <p:nvPr/>
        </p:nvSpPr>
        <p:spPr>
          <a:xfrm>
            <a:off x="632693" y="1069844"/>
            <a:ext cx="7717500" cy="334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1pPr>
            <a:lvl2pPr marR="0" lvl="1"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2pPr>
            <a:lvl3pPr marR="0" lvl="2"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3pPr>
            <a:lvl4pPr marR="0" lvl="3"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4pPr>
            <a:lvl5pPr marR="0" lvl="4"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5pPr>
            <a:lvl6pPr marR="0" lvl="5"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6pPr>
            <a:lvl7pPr marR="0" lvl="6"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7pPr>
            <a:lvl8pPr marR="0" lvl="7"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8pPr>
            <a:lvl9pPr marR="0" lvl="8" algn="l" rtl="0">
              <a:lnSpc>
                <a:spcPct val="100000"/>
              </a:lnSpc>
              <a:spcBef>
                <a:spcPts val="0"/>
              </a:spcBef>
              <a:spcAft>
                <a:spcPts val="0"/>
              </a:spcAft>
              <a:buClr>
                <a:schemeClr val="dk1"/>
              </a:buClr>
              <a:buSzPts val="4500"/>
              <a:buFont typeface="Bahiana"/>
              <a:buNone/>
              <a:defRPr sz="4500" b="0" i="0" u="none" strike="noStrike" cap="none">
                <a:solidFill>
                  <a:schemeClr val="dk1"/>
                </a:solidFill>
                <a:latin typeface="Bahiana"/>
                <a:ea typeface="Bahiana"/>
                <a:cs typeface="Bahiana"/>
                <a:sym typeface="Bahiana"/>
              </a:defRPr>
            </a:lvl9pPr>
          </a:lstStyle>
          <a:p>
            <a:r>
              <a:rPr lang="en-ID" sz="1800" dirty="0" err="1">
                <a:solidFill>
                  <a:schemeClr val="bg2"/>
                </a:solidFill>
              </a:rPr>
              <a:t>Derivasi</a:t>
            </a:r>
            <a:r>
              <a:rPr lang="en-ID" sz="1800" dirty="0">
                <a:solidFill>
                  <a:schemeClr val="bg2"/>
                </a:solidFill>
              </a:rPr>
              <a:t> </a:t>
            </a:r>
            <a:r>
              <a:rPr lang="en-ID" sz="1800" dirty="0" err="1">
                <a:solidFill>
                  <a:schemeClr val="bg2"/>
                </a:solidFill>
              </a:rPr>
              <a:t>dalam</a:t>
            </a:r>
            <a:r>
              <a:rPr lang="en-ID" sz="1800" dirty="0">
                <a:solidFill>
                  <a:schemeClr val="bg2"/>
                </a:solidFill>
              </a:rPr>
              <a:t> </a:t>
            </a:r>
            <a:r>
              <a:rPr lang="en-ID" sz="1800" dirty="0" err="1">
                <a:solidFill>
                  <a:schemeClr val="bg2"/>
                </a:solidFill>
              </a:rPr>
              <a:t>bahasa</a:t>
            </a:r>
            <a:r>
              <a:rPr lang="en-ID" sz="1800" dirty="0">
                <a:solidFill>
                  <a:schemeClr val="bg2"/>
                </a:solidFill>
              </a:rPr>
              <a:t> yang </a:t>
            </a:r>
            <a:r>
              <a:rPr lang="en-ID" sz="1800" dirty="0" err="1">
                <a:solidFill>
                  <a:schemeClr val="bg2"/>
                </a:solidFill>
              </a:rPr>
              <a:t>dihasilkan</a:t>
            </a:r>
            <a:r>
              <a:rPr lang="en-ID" sz="1800" dirty="0">
                <a:solidFill>
                  <a:schemeClr val="bg2"/>
                </a:solidFill>
              </a:rPr>
              <a:t> oleh tata </a:t>
            </a:r>
            <a:r>
              <a:rPr lang="en-ID" sz="1800" dirty="0" err="1">
                <a:solidFill>
                  <a:schemeClr val="bg2"/>
                </a:solidFill>
              </a:rPr>
              <a:t>bahasa</a:t>
            </a:r>
            <a:r>
              <a:rPr lang="en-ID" sz="1800" dirty="0">
                <a:solidFill>
                  <a:schemeClr val="bg2"/>
                </a:solidFill>
              </a:rPr>
              <a:t> </a:t>
            </a:r>
            <a:r>
              <a:rPr lang="en-ID" sz="1800" dirty="0" err="1">
                <a:solidFill>
                  <a:schemeClr val="bg2"/>
                </a:solidFill>
              </a:rPr>
              <a:t>bebas</a:t>
            </a:r>
            <a:r>
              <a:rPr lang="en-ID" sz="1800" dirty="0">
                <a:solidFill>
                  <a:schemeClr val="bg2"/>
                </a:solidFill>
              </a:rPr>
              <a:t> </a:t>
            </a:r>
            <a:r>
              <a:rPr lang="en-ID" sz="1800" dirty="0" err="1">
                <a:solidFill>
                  <a:schemeClr val="bg2"/>
                </a:solidFill>
              </a:rPr>
              <a:t>konteks</a:t>
            </a:r>
            <a:r>
              <a:rPr lang="en-ID" sz="1800" dirty="0">
                <a:solidFill>
                  <a:schemeClr val="bg2"/>
                </a:solidFill>
              </a:rPr>
              <a:t> </a:t>
            </a:r>
            <a:r>
              <a:rPr lang="en-ID" sz="1800" dirty="0" err="1">
                <a:solidFill>
                  <a:schemeClr val="bg2"/>
                </a:solidFill>
              </a:rPr>
              <a:t>dapat</a:t>
            </a:r>
            <a:r>
              <a:rPr lang="en-ID" sz="1800" dirty="0">
                <a:solidFill>
                  <a:schemeClr val="bg2"/>
                </a:solidFill>
              </a:rPr>
              <a:t> </a:t>
            </a:r>
            <a:r>
              <a:rPr lang="en-ID" sz="1800" dirty="0" err="1">
                <a:solidFill>
                  <a:schemeClr val="bg2"/>
                </a:solidFill>
              </a:rPr>
              <a:t>direpresentasikan</a:t>
            </a:r>
            <a:r>
              <a:rPr lang="en-ID" sz="1800" dirty="0">
                <a:solidFill>
                  <a:schemeClr val="bg2"/>
                </a:solidFill>
              </a:rPr>
              <a:t> </a:t>
            </a:r>
            <a:r>
              <a:rPr lang="en-ID" sz="1800" dirty="0" err="1">
                <a:solidFill>
                  <a:schemeClr val="bg2"/>
                </a:solidFill>
              </a:rPr>
              <a:t>secara</a:t>
            </a:r>
            <a:r>
              <a:rPr lang="en-ID" sz="1800" dirty="0">
                <a:solidFill>
                  <a:schemeClr val="bg2"/>
                </a:solidFill>
              </a:rPr>
              <a:t> </a:t>
            </a:r>
            <a:r>
              <a:rPr lang="en-ID" sz="1800" dirty="0" err="1">
                <a:solidFill>
                  <a:schemeClr val="bg2"/>
                </a:solidFill>
              </a:rPr>
              <a:t>grafis</a:t>
            </a:r>
            <a:r>
              <a:rPr lang="en-ID" sz="1800" dirty="0">
                <a:solidFill>
                  <a:schemeClr val="bg2"/>
                </a:solidFill>
              </a:rPr>
              <a:t> </a:t>
            </a:r>
            <a:r>
              <a:rPr lang="en-ID" sz="1800" dirty="0" err="1">
                <a:solidFill>
                  <a:schemeClr val="bg2"/>
                </a:solidFill>
              </a:rPr>
              <a:t>menggunakan</a:t>
            </a:r>
            <a:r>
              <a:rPr lang="en-ID" sz="1800" dirty="0">
                <a:solidFill>
                  <a:schemeClr val="bg2"/>
                </a:solidFill>
              </a:rPr>
              <a:t> </a:t>
            </a:r>
            <a:r>
              <a:rPr lang="en-ID" sz="1800" dirty="0" err="1">
                <a:solidFill>
                  <a:schemeClr val="bg2"/>
                </a:solidFill>
              </a:rPr>
              <a:t>pohon</a:t>
            </a:r>
            <a:r>
              <a:rPr lang="en-ID" sz="1800" dirty="0">
                <a:solidFill>
                  <a:schemeClr val="bg2"/>
                </a:solidFill>
              </a:rPr>
              <a:t> </a:t>
            </a:r>
            <a:r>
              <a:rPr lang="en-ID" sz="1800" dirty="0" err="1">
                <a:solidFill>
                  <a:schemeClr val="bg2"/>
                </a:solidFill>
              </a:rPr>
              <a:t>berakar</a:t>
            </a:r>
            <a:r>
              <a:rPr lang="en-ID" sz="1800" dirty="0">
                <a:solidFill>
                  <a:schemeClr val="bg2"/>
                </a:solidFill>
              </a:rPr>
              <a:t> yang </a:t>
            </a:r>
            <a:r>
              <a:rPr lang="en-ID" sz="1800" dirty="0" err="1">
                <a:solidFill>
                  <a:schemeClr val="bg2"/>
                </a:solidFill>
              </a:rPr>
              <a:t>diurutkan</a:t>
            </a:r>
            <a:r>
              <a:rPr lang="en-ID" sz="1800" dirty="0">
                <a:solidFill>
                  <a:schemeClr val="bg2"/>
                </a:solidFill>
              </a:rPr>
              <a:t>, yang </a:t>
            </a:r>
            <a:r>
              <a:rPr lang="en-ID" sz="1800" dirty="0" err="1">
                <a:solidFill>
                  <a:schemeClr val="bg2"/>
                </a:solidFill>
              </a:rPr>
              <a:t>disebut</a:t>
            </a:r>
            <a:r>
              <a:rPr lang="en-ID" sz="1800" dirty="0">
                <a:solidFill>
                  <a:schemeClr val="bg2"/>
                </a:solidFill>
              </a:rPr>
              <a:t> </a:t>
            </a:r>
            <a:r>
              <a:rPr lang="en-ID" sz="1800" dirty="0" err="1">
                <a:solidFill>
                  <a:schemeClr val="bg2"/>
                </a:solidFill>
              </a:rPr>
              <a:t>derivasi</a:t>
            </a:r>
            <a:r>
              <a:rPr lang="en-ID" sz="1800" dirty="0">
                <a:solidFill>
                  <a:schemeClr val="bg2"/>
                </a:solidFill>
              </a:rPr>
              <a:t>, </a:t>
            </a:r>
            <a:r>
              <a:rPr lang="en-ID" sz="1800" dirty="0" err="1">
                <a:solidFill>
                  <a:schemeClr val="bg2"/>
                </a:solidFill>
              </a:rPr>
              <a:t>atau</a:t>
            </a:r>
            <a:r>
              <a:rPr lang="en-ID" sz="1800" dirty="0">
                <a:solidFill>
                  <a:schemeClr val="bg2"/>
                </a:solidFill>
              </a:rPr>
              <a:t> </a:t>
            </a:r>
            <a:r>
              <a:rPr lang="en-ID" sz="1800" dirty="0" err="1">
                <a:solidFill>
                  <a:schemeClr val="bg2"/>
                </a:solidFill>
              </a:rPr>
              <a:t>pohon</a:t>
            </a:r>
            <a:r>
              <a:rPr lang="en-ID" sz="1800" dirty="0">
                <a:solidFill>
                  <a:schemeClr val="bg2"/>
                </a:solidFill>
              </a:rPr>
              <a:t> parse</a:t>
            </a:r>
          </a:p>
          <a:p>
            <a:endParaRPr lang="en-ID" sz="1800" dirty="0">
              <a:solidFill>
                <a:schemeClr val="bg2"/>
              </a:solidFill>
            </a:endParaRPr>
          </a:p>
          <a:p>
            <a:r>
              <a:rPr lang="en" sz="1800" dirty="0">
                <a:solidFill>
                  <a:schemeClr val="bg2"/>
                </a:solidFill>
                <a:latin typeface="Bahiana" panose="020B0604020202020204" charset="0"/>
                <a:ea typeface="Syne"/>
                <a:cs typeface="Syne"/>
                <a:sym typeface="Wingdings" panose="05000000000000000000" pitchFamily="2" charset="2"/>
              </a:rPr>
              <a:t></a:t>
            </a:r>
            <a:r>
              <a:rPr lang="en" sz="1800" dirty="0">
                <a:solidFill>
                  <a:schemeClr val="bg2"/>
                </a:solidFill>
                <a:latin typeface="Bahiana" panose="020B0604020202020204" charset="0"/>
                <a:ea typeface="Syne"/>
                <a:cs typeface="Syne"/>
                <a:sym typeface="Syne"/>
              </a:rPr>
              <a:t>Akar dari pohon sebagai simbol Start</a:t>
            </a:r>
          </a:p>
          <a:p>
            <a:r>
              <a:rPr lang="en" sz="1800" dirty="0">
                <a:solidFill>
                  <a:schemeClr val="bg2"/>
                </a:solidFill>
                <a:latin typeface="Bahiana" panose="020B0604020202020204" charset="0"/>
                <a:ea typeface="Syne"/>
                <a:cs typeface="Syne"/>
                <a:sym typeface="Wingdings" panose="05000000000000000000" pitchFamily="2" charset="2"/>
              </a:rPr>
              <a:t></a:t>
            </a:r>
            <a:r>
              <a:rPr lang="en" sz="1800" dirty="0">
                <a:solidFill>
                  <a:schemeClr val="bg2"/>
                </a:solidFill>
                <a:latin typeface="Bahiana" panose="020B0604020202020204" charset="0"/>
                <a:ea typeface="Syne"/>
                <a:cs typeface="Syne"/>
                <a:sym typeface="Syne"/>
              </a:rPr>
              <a:t>Batang pohon mewakili simbol non-terminal yang muncul dalam derivasi</a:t>
            </a:r>
          </a:p>
          <a:p>
            <a:r>
              <a:rPr lang="en-ID" sz="1800" dirty="0">
                <a:solidFill>
                  <a:schemeClr val="bg2"/>
                </a:solidFill>
                <a:latin typeface="Bahiana" panose="020B0604020202020204" charset="0"/>
                <a:ea typeface="Syne"/>
                <a:cs typeface="Syne"/>
                <a:sym typeface="Wingdings" panose="05000000000000000000" pitchFamily="2" charset="2"/>
              </a:rPr>
              <a:t></a:t>
            </a:r>
            <a:r>
              <a:rPr lang="en-ID" sz="1800" dirty="0" err="1">
                <a:solidFill>
                  <a:schemeClr val="bg2"/>
                </a:solidFill>
                <a:latin typeface="Bahiana" panose="020B0604020202020204" charset="0"/>
                <a:ea typeface="Syne"/>
                <a:cs typeface="Syne"/>
                <a:sym typeface="Syne"/>
              </a:rPr>
              <a:t>Daun</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pohon</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mewakili</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simbol</a:t>
            </a:r>
            <a:r>
              <a:rPr lang="en-ID" sz="1800" dirty="0">
                <a:solidFill>
                  <a:schemeClr val="bg2"/>
                </a:solidFill>
                <a:latin typeface="Bahiana" panose="020B0604020202020204" charset="0"/>
                <a:ea typeface="Syne"/>
                <a:cs typeface="Syne"/>
                <a:sym typeface="Syne"/>
              </a:rPr>
              <a:t> terminal yang </a:t>
            </a:r>
            <a:r>
              <a:rPr lang="en-ID" sz="1800" dirty="0" err="1">
                <a:solidFill>
                  <a:schemeClr val="bg2"/>
                </a:solidFill>
                <a:latin typeface="Bahiana" panose="020B0604020202020204" charset="0"/>
                <a:ea typeface="Syne"/>
                <a:cs typeface="Syne"/>
                <a:sym typeface="Syne"/>
              </a:rPr>
              <a:t>muncul</a:t>
            </a:r>
            <a:r>
              <a:rPr lang="en-ID" sz="1800" dirty="0">
                <a:solidFill>
                  <a:schemeClr val="bg2"/>
                </a:solidFill>
                <a:latin typeface="Bahiana" panose="020B0604020202020204" charset="0"/>
                <a:ea typeface="Syne"/>
                <a:cs typeface="Syne"/>
                <a:sym typeface="Syne"/>
              </a:rPr>
              <a:t>.</a:t>
            </a:r>
          </a:p>
          <a:p>
            <a:endParaRPr lang="en-ID" sz="1800" dirty="0">
              <a:solidFill>
                <a:schemeClr val="bg2"/>
              </a:solidFill>
              <a:latin typeface="Bahiana" panose="020B0604020202020204" charset="0"/>
              <a:ea typeface="Syne"/>
              <a:cs typeface="Syne"/>
              <a:sym typeface="Syne"/>
            </a:endParaRPr>
          </a:p>
          <a:p>
            <a:r>
              <a:rPr lang="en-ID" sz="1800" dirty="0">
                <a:solidFill>
                  <a:schemeClr val="bg2"/>
                </a:solidFill>
                <a:latin typeface="Bahiana" panose="020B0604020202020204" charset="0"/>
                <a:ea typeface="Syne"/>
                <a:cs typeface="Syne"/>
                <a:sym typeface="Syne"/>
              </a:rPr>
              <a:t>Jika </a:t>
            </a:r>
            <a:r>
              <a:rPr lang="en-ID" sz="1800" dirty="0" err="1">
                <a:solidFill>
                  <a:schemeClr val="bg2"/>
                </a:solidFill>
                <a:latin typeface="Bahiana" panose="020B0604020202020204" charset="0"/>
                <a:ea typeface="Syne"/>
                <a:cs typeface="Syne"/>
                <a:sym typeface="Syne"/>
              </a:rPr>
              <a:t>produksi</a:t>
            </a:r>
            <a:r>
              <a:rPr lang="en-ID" sz="1800" dirty="0">
                <a:solidFill>
                  <a:schemeClr val="bg2"/>
                </a:solidFill>
                <a:latin typeface="Bahiana" panose="020B0604020202020204" charset="0"/>
                <a:ea typeface="Syne"/>
                <a:cs typeface="Syne"/>
                <a:sym typeface="Syne"/>
              </a:rPr>
              <a:t> A → w </a:t>
            </a:r>
            <a:r>
              <a:rPr lang="en-ID" sz="1800" dirty="0" err="1">
                <a:solidFill>
                  <a:schemeClr val="bg2"/>
                </a:solidFill>
                <a:latin typeface="Bahiana" panose="020B0604020202020204" charset="0"/>
                <a:ea typeface="Syne"/>
                <a:cs typeface="Syne"/>
                <a:sym typeface="Syne"/>
              </a:rPr>
              <a:t>muncul</a:t>
            </a:r>
            <a:r>
              <a:rPr lang="en-ID" sz="1800" dirty="0">
                <a:solidFill>
                  <a:schemeClr val="bg2"/>
                </a:solidFill>
                <a:latin typeface="Bahiana" panose="020B0604020202020204" charset="0"/>
                <a:ea typeface="Syne"/>
                <a:cs typeface="Syne"/>
                <a:sym typeface="Syne"/>
              </a:rPr>
              <a:t> pada </a:t>
            </a:r>
            <a:r>
              <a:rPr lang="en-ID" sz="1800" dirty="0" err="1">
                <a:solidFill>
                  <a:schemeClr val="bg2"/>
                </a:solidFill>
                <a:latin typeface="Bahiana" panose="020B0604020202020204" charset="0"/>
                <a:ea typeface="Syne"/>
                <a:cs typeface="Syne"/>
                <a:sym typeface="Syne"/>
              </a:rPr>
              <a:t>derivasi</a:t>
            </a:r>
            <a:r>
              <a:rPr lang="en-ID" sz="1800" dirty="0">
                <a:solidFill>
                  <a:schemeClr val="bg2"/>
                </a:solidFill>
                <a:latin typeface="Bahiana" panose="020B0604020202020204" charset="0"/>
                <a:ea typeface="Syne"/>
                <a:cs typeface="Syne"/>
                <a:sym typeface="Syne"/>
              </a:rPr>
              <a:t>, di mana w </a:t>
            </a:r>
            <a:r>
              <a:rPr lang="en-ID" sz="1800" dirty="0" err="1">
                <a:solidFill>
                  <a:schemeClr val="bg2"/>
                </a:solidFill>
                <a:latin typeface="Bahiana" panose="020B0604020202020204" charset="0"/>
                <a:ea typeface="Syne"/>
                <a:cs typeface="Syne"/>
                <a:sym typeface="Syne"/>
              </a:rPr>
              <a:t>adalah</a:t>
            </a:r>
            <a:r>
              <a:rPr lang="en-ID" sz="1800" dirty="0">
                <a:solidFill>
                  <a:schemeClr val="bg2"/>
                </a:solidFill>
                <a:latin typeface="Bahiana" panose="020B0604020202020204" charset="0"/>
                <a:ea typeface="Syne"/>
                <a:cs typeface="Syne"/>
                <a:sym typeface="Syne"/>
              </a:rPr>
              <a:t> kata, </a:t>
            </a:r>
            <a:r>
              <a:rPr lang="en-ID" sz="1800" dirty="0" err="1">
                <a:solidFill>
                  <a:schemeClr val="bg2"/>
                </a:solidFill>
                <a:latin typeface="Bahiana" panose="020B0604020202020204" charset="0"/>
                <a:ea typeface="Syne"/>
                <a:cs typeface="Syne"/>
                <a:sym typeface="Syne"/>
              </a:rPr>
              <a:t>simpul</a:t>
            </a:r>
            <a:r>
              <a:rPr lang="en-ID" sz="1800" dirty="0">
                <a:solidFill>
                  <a:schemeClr val="bg2"/>
                </a:solidFill>
                <a:latin typeface="Bahiana" panose="020B0604020202020204" charset="0"/>
                <a:ea typeface="Syne"/>
                <a:cs typeface="Syne"/>
                <a:sym typeface="Syne"/>
              </a:rPr>
              <a:t> yang </a:t>
            </a:r>
            <a:r>
              <a:rPr lang="en-ID" sz="1800" dirty="0" err="1">
                <a:solidFill>
                  <a:schemeClr val="bg2"/>
                </a:solidFill>
                <a:latin typeface="Bahiana" panose="020B0604020202020204" charset="0"/>
                <a:ea typeface="Syne"/>
                <a:cs typeface="Syne"/>
                <a:sym typeface="Syne"/>
              </a:rPr>
              <a:t>mewakili</a:t>
            </a:r>
            <a:r>
              <a:rPr lang="en-ID" sz="1800" dirty="0">
                <a:solidFill>
                  <a:schemeClr val="bg2"/>
                </a:solidFill>
                <a:latin typeface="Bahiana" panose="020B0604020202020204" charset="0"/>
                <a:ea typeface="Syne"/>
                <a:cs typeface="Syne"/>
                <a:sym typeface="Syne"/>
              </a:rPr>
              <a:t> A </a:t>
            </a:r>
            <a:r>
              <a:rPr lang="en-ID" sz="1800" dirty="0" err="1">
                <a:solidFill>
                  <a:schemeClr val="bg2"/>
                </a:solidFill>
                <a:latin typeface="Bahiana" panose="020B0604020202020204" charset="0"/>
                <a:ea typeface="Syne"/>
                <a:cs typeface="Syne"/>
                <a:sym typeface="Syne"/>
              </a:rPr>
              <a:t>memiliki</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simpul</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anak</a:t>
            </a:r>
            <a:r>
              <a:rPr lang="en-ID" sz="1800" dirty="0">
                <a:solidFill>
                  <a:schemeClr val="bg2"/>
                </a:solidFill>
                <a:latin typeface="Bahiana" panose="020B0604020202020204" charset="0"/>
                <a:ea typeface="Syne"/>
                <a:cs typeface="Syne"/>
                <a:sym typeface="Syne"/>
              </a:rPr>
              <a:t> yang </a:t>
            </a:r>
            <a:r>
              <a:rPr lang="en-ID" sz="1800" dirty="0" err="1">
                <a:solidFill>
                  <a:schemeClr val="bg2"/>
                </a:solidFill>
                <a:latin typeface="Bahiana" panose="020B0604020202020204" charset="0"/>
                <a:ea typeface="Syne"/>
                <a:cs typeface="Syne"/>
                <a:sym typeface="Syne"/>
              </a:rPr>
              <a:t>mewakili</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setiap</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simbol</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dalam</a:t>
            </a:r>
            <a:r>
              <a:rPr lang="en-ID" sz="1800" dirty="0">
                <a:solidFill>
                  <a:schemeClr val="bg2"/>
                </a:solidFill>
                <a:latin typeface="Bahiana" panose="020B0604020202020204" charset="0"/>
                <a:ea typeface="Syne"/>
                <a:cs typeface="Syne"/>
                <a:sym typeface="Syne"/>
              </a:rPr>
              <a:t> w, </a:t>
            </a:r>
            <a:r>
              <a:rPr lang="en-ID" sz="1800" dirty="0" err="1">
                <a:solidFill>
                  <a:schemeClr val="bg2"/>
                </a:solidFill>
                <a:latin typeface="Bahiana" panose="020B0604020202020204" charset="0"/>
                <a:ea typeface="Syne"/>
                <a:cs typeface="Syne"/>
                <a:sym typeface="Syne"/>
              </a:rPr>
              <a:t>dalam</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urutan</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dari</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kiri</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ke</a:t>
            </a:r>
            <a:r>
              <a:rPr lang="en-ID" sz="1800" dirty="0">
                <a:solidFill>
                  <a:schemeClr val="bg2"/>
                </a:solidFill>
                <a:latin typeface="Bahiana" panose="020B0604020202020204" charset="0"/>
                <a:ea typeface="Syne"/>
                <a:cs typeface="Syne"/>
                <a:sym typeface="Syne"/>
              </a:rPr>
              <a:t> </a:t>
            </a:r>
            <a:r>
              <a:rPr lang="en-ID" sz="1800" dirty="0" err="1">
                <a:solidFill>
                  <a:schemeClr val="bg2"/>
                </a:solidFill>
                <a:latin typeface="Bahiana" panose="020B0604020202020204" charset="0"/>
                <a:ea typeface="Syne"/>
                <a:cs typeface="Syne"/>
                <a:sym typeface="Syne"/>
              </a:rPr>
              <a:t>kanan</a:t>
            </a:r>
            <a:r>
              <a:rPr lang="en-ID" sz="1800" dirty="0">
                <a:solidFill>
                  <a:schemeClr val="bg2"/>
                </a:solidFill>
                <a:latin typeface="Bahiana" panose="020B0604020202020204" charset="0"/>
                <a:ea typeface="Syne"/>
                <a:cs typeface="Syne"/>
                <a:sym typeface="Syne"/>
              </a:rPr>
              <a:t>.</a:t>
            </a:r>
          </a:p>
          <a:p>
            <a:endParaRPr lang="en-ID" sz="1800" dirty="0">
              <a:solidFill>
                <a:schemeClr val="bg2"/>
              </a:solidFill>
              <a:latin typeface="Bahiana" panose="020B0604020202020204" charset="0"/>
            </a:endParaRPr>
          </a:p>
          <a:p>
            <a:r>
              <a:rPr lang="en-ID" sz="1800" dirty="0">
                <a:solidFill>
                  <a:schemeClr val="bg2"/>
                </a:solidFill>
              </a:rPr>
              <a:t>.</a:t>
            </a:r>
            <a:br>
              <a:rPr lang="en-ID" sz="1800" dirty="0">
                <a:solidFill>
                  <a:schemeClr val="bg2"/>
                </a:solidFill>
              </a:rPr>
            </a:br>
            <a:endParaRPr lang="en-ID" sz="1800" dirty="0">
              <a:solidFill>
                <a:schemeClr val="bg2"/>
              </a:solidFill>
            </a:endParaRPr>
          </a:p>
          <a:p>
            <a:endParaRPr lang="en-ID" sz="1800" dirty="0">
              <a:solidFill>
                <a:schemeClr val="bg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637025" y="368825"/>
            <a:ext cx="445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15" name="Google Shape;215;p33"/>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1200"/>
              </a:spcBef>
              <a:spcAft>
                <a:spcPts val="0"/>
              </a:spcAft>
              <a:buSzPts val="1200"/>
              <a:buFont typeface="Roboto Medium"/>
              <a:buChar char="●"/>
            </a:pPr>
            <a:r>
              <a:rPr lang="en"/>
              <a:t>A slide structure based on a lesson presentation template,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Font typeface="Roboto Medium"/>
              <a:buChar char="●"/>
            </a:pPr>
            <a:r>
              <a:rPr lang="en"/>
              <a:t>An assortment of graphic resources that are suitable for use in the presentation can be found in the </a:t>
            </a:r>
            <a:r>
              <a:rPr lang="en" b="1"/>
              <a:t>a</a:t>
            </a:r>
            <a:r>
              <a:rPr lang="en" b="1">
                <a:uFill>
                  <a:noFill/>
                </a:uFill>
                <a:hlinkClick r:id="rId6" action="ppaction://hlinksldjump"/>
              </a:rPr>
              <a:t>lternative resources</a:t>
            </a:r>
            <a:r>
              <a:rPr lang="en"/>
              <a:t> slides.</a:t>
            </a:r>
            <a:endParaRPr/>
          </a:p>
          <a:p>
            <a:pPr marL="457200" lvl="0" indent="-304800" algn="l" rtl="0">
              <a:spcBef>
                <a:spcPts val="0"/>
              </a:spcBef>
              <a:spcAft>
                <a:spcPts val="0"/>
              </a:spcAft>
              <a:buSzPts val="1200"/>
              <a:buFont typeface="Roboto Medium"/>
              <a:buChar char="●"/>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Font typeface="Roboto Medium"/>
              <a:buChar char="●"/>
            </a:pPr>
            <a:r>
              <a:rPr lang="en"/>
              <a:t>A </a:t>
            </a:r>
            <a:r>
              <a:rPr lang="en" b="1">
                <a:uFill>
                  <a:noFill/>
                </a:uFill>
                <a:hlinkClick r:id="rId8" action="ppaction://hlinksldjump"/>
              </a:rPr>
              <a:t>resources</a:t>
            </a:r>
            <a:r>
              <a:rPr lang="en">
                <a:uFill>
                  <a:noFill/>
                </a:uFill>
                <a:hlinkClick r:id="rId8" action="ppaction://hlinksldjump"/>
              </a:rPr>
              <a:t> </a:t>
            </a:r>
            <a:r>
              <a:rPr lang="en"/>
              <a:t>slide, where you’ll find links to all the elements used in the template.</a:t>
            </a:r>
            <a:endParaRPr/>
          </a:p>
          <a:p>
            <a:pPr marL="457200" lvl="0" indent="-304800" algn="l" rtl="0">
              <a:spcBef>
                <a:spcPts val="0"/>
              </a:spcBef>
              <a:spcAft>
                <a:spcPts val="0"/>
              </a:spcAft>
              <a:buSzPts val="1200"/>
              <a:buFont typeface="Roboto Medium"/>
              <a:buChar char="●"/>
            </a:pPr>
            <a:r>
              <a:rPr lang="en" b="1">
                <a:uFill>
                  <a:noFill/>
                </a:uFill>
                <a:hlinkClick r:id="rId9" action="ppaction://hlinksldjump"/>
              </a:rPr>
              <a:t>Instructions for use</a:t>
            </a:r>
            <a:r>
              <a:rPr lang="en"/>
              <a:t>.</a:t>
            </a:r>
            <a:endParaRPr/>
          </a:p>
          <a:p>
            <a:pPr marL="457200" lvl="0" indent="-304800" algn="l" rtl="0">
              <a:spcBef>
                <a:spcPts val="0"/>
              </a:spcBef>
              <a:spcAft>
                <a:spcPts val="0"/>
              </a:spcAft>
              <a:buSzPts val="1200"/>
              <a:buChar char="●"/>
            </a:pPr>
            <a:r>
              <a:rPr lang="en"/>
              <a:t>Final slides with: </a:t>
            </a:r>
            <a:endParaRPr/>
          </a:p>
          <a:p>
            <a:pPr marL="914400" lvl="0" indent="-304800" algn="l" rtl="0">
              <a:spcBef>
                <a:spcPts val="0"/>
              </a:spcBef>
              <a:spcAft>
                <a:spcPts val="0"/>
              </a:spcAft>
              <a:buSzPts val="1200"/>
              <a:buFont typeface="Roboto Medium"/>
              <a:buChar char="●"/>
            </a:pPr>
            <a:r>
              <a:rPr lang="en"/>
              <a:t>The</a:t>
            </a:r>
            <a:r>
              <a:rPr lang="en">
                <a:uFill>
                  <a:noFill/>
                </a:uFill>
                <a:hlinkClick r:id="rId10" action="ppaction://hlinksldjump"/>
              </a:rPr>
              <a:t> </a:t>
            </a:r>
            <a:r>
              <a:rPr lang="en" b="1">
                <a:uFill>
                  <a:noFill/>
                </a:uFill>
                <a:hlinkClick r:id="rId10" action="ppaction://hlinksldjump"/>
              </a:rPr>
              <a:t>fonts and colors</a:t>
            </a:r>
            <a:r>
              <a:rPr lang="en"/>
              <a:t> used in the template.</a:t>
            </a:r>
            <a:endParaRPr/>
          </a:p>
          <a:p>
            <a:pPr marL="914400" lvl="0" indent="-304800" algn="l" rtl="0">
              <a:spcBef>
                <a:spcPts val="0"/>
              </a:spcBef>
              <a:spcAft>
                <a:spcPts val="0"/>
              </a:spcAft>
              <a:buSzPts val="1200"/>
              <a:buFont typeface="Roboto Medium"/>
              <a:buChar char="●"/>
            </a:pPr>
            <a:r>
              <a:rPr lang="en"/>
              <a:t>A selection of </a:t>
            </a:r>
            <a:r>
              <a:rPr lang="en" b="1">
                <a:uFill>
                  <a:noFill/>
                </a:uFill>
                <a:hlinkClick r:id="rId11" action="ppaction://hlinksldjump"/>
              </a:rPr>
              <a:t>illustrations</a:t>
            </a:r>
            <a:r>
              <a:rPr lang="en"/>
              <a:t>. You can also customize and animate them as you wish with the online editor. Visit </a:t>
            </a:r>
            <a:r>
              <a:rPr lang="en" b="1">
                <a:uFill>
                  <a:noFill/>
                </a:uFill>
                <a:hlinkClick r:id="rId12"/>
              </a:rPr>
              <a:t>Storyset </a:t>
            </a:r>
            <a:r>
              <a:rPr lang="en"/>
              <a:t>to find more. </a:t>
            </a:r>
            <a:endParaRPr/>
          </a:p>
          <a:p>
            <a:pPr marL="914400" lvl="0" indent="-304800" algn="l" rtl="0">
              <a:spcBef>
                <a:spcPts val="0"/>
              </a:spcBef>
              <a:spcAft>
                <a:spcPts val="0"/>
              </a:spcAft>
              <a:buSzPts val="1200"/>
              <a:buFont typeface="Roboto Medium"/>
              <a:buChar char="●"/>
            </a:pPr>
            <a:r>
              <a:rPr lang="en"/>
              <a:t>More</a:t>
            </a:r>
            <a:r>
              <a:rPr lang="en">
                <a:uFill>
                  <a:noFill/>
                </a:uFill>
                <a:hlinkClick r:id="rId13" action="ppaction://hlinksldjump"/>
              </a:rPr>
              <a:t> </a:t>
            </a:r>
            <a:r>
              <a:rPr lang="en" b="1">
                <a:uFill>
                  <a:noFill/>
                </a:uFill>
                <a:hlinkClick r:id="rId13" action="ppaction://hlinksldjump"/>
              </a:rPr>
              <a:t>infographic resources</a:t>
            </a:r>
            <a:r>
              <a:rPr lang="en"/>
              <a:t>, whose size and color can be edited. </a:t>
            </a:r>
            <a:endParaRPr/>
          </a:p>
          <a:p>
            <a:pPr marL="914400" lvl="0" indent="-304800" algn="l" rtl="0">
              <a:spcBef>
                <a:spcPts val="0"/>
              </a:spcBef>
              <a:spcAft>
                <a:spcPts val="0"/>
              </a:spcAft>
              <a:buSzPts val="1200"/>
              <a:buFont typeface="Roboto Medium"/>
              <a:buChar char="●"/>
            </a:pPr>
            <a:r>
              <a:rPr lang="en"/>
              <a:t>Sets of </a:t>
            </a:r>
            <a:r>
              <a:rPr lang="en" b="1">
                <a:uFill>
                  <a:noFill/>
                </a:uFill>
                <a:hlinkClick r:id="rId14" action="ppaction://hlinksldjump"/>
              </a:rPr>
              <a:t>customizable icons</a:t>
            </a:r>
            <a:r>
              <a:rPr lang="en" b="1"/>
              <a:t> </a:t>
            </a:r>
            <a:r>
              <a:rPr lang="en"/>
              <a:t>of the following themes: general, business, avatar, creative process, education, help &amp; support, medical, nature, performing arts, SEO &amp; marketing, and teamwork.</a:t>
            </a:r>
            <a:endParaRPr/>
          </a:p>
          <a:p>
            <a:pPr marL="0" lvl="0" indent="0" algn="l" rtl="0">
              <a:spcBef>
                <a:spcPts val="1200"/>
              </a:spcBef>
              <a:spcAft>
                <a:spcPts val="1200"/>
              </a:spcAft>
              <a:buNone/>
            </a:pPr>
            <a:r>
              <a:rPr lang="en"/>
              <a:t>You can delete this slide when you’re done editing the presentation.</a:t>
            </a:r>
            <a:endParaRPr/>
          </a:p>
        </p:txBody>
      </p:sp>
      <p:sp>
        <p:nvSpPr>
          <p:cNvPr id="216" name="Google Shape;216;p33"/>
          <p:cNvSpPr/>
          <p:nvPr/>
        </p:nvSpPr>
        <p:spPr>
          <a:xfrm rot="-8100000">
            <a:off x="7860380" y="474708"/>
            <a:ext cx="581172" cy="680107"/>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rgbClr val="BFD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1"/>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erivasi trees</a:t>
            </a:r>
            <a:endParaRPr dirty="0"/>
          </a:p>
        </p:txBody>
      </p:sp>
      <p:sp>
        <p:nvSpPr>
          <p:cNvPr id="736" name="Google Shape;736;p51"/>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accent6"/>
                </a:solidFill>
                <a:latin typeface="Bahiana"/>
                <a:ea typeface="Bahiana"/>
                <a:cs typeface="Bahiana"/>
                <a:sym typeface="Bahiana"/>
              </a:rPr>
              <a:t>2nd grade</a:t>
            </a:r>
            <a:endParaRPr sz="2300">
              <a:solidFill>
                <a:schemeClr val="accent6"/>
              </a:solidFill>
            </a:endParaRPr>
          </a:p>
        </p:txBody>
      </p:sp>
      <p:pic>
        <p:nvPicPr>
          <p:cNvPr id="5" name="Picture 4">
            <a:extLst>
              <a:ext uri="{FF2B5EF4-FFF2-40B4-BE49-F238E27FC236}">
                <a16:creationId xmlns:a16="http://schemas.microsoft.com/office/drawing/2014/main" id="{54BCB544-8E19-4E13-B3B4-B704E27AFF36}"/>
              </a:ext>
            </a:extLst>
          </p:cNvPr>
          <p:cNvPicPr>
            <a:picLocks noChangeAspect="1"/>
          </p:cNvPicPr>
          <p:nvPr/>
        </p:nvPicPr>
        <p:blipFill>
          <a:blip r:embed="rId3"/>
          <a:stretch>
            <a:fillRect/>
          </a:stretch>
        </p:blipFill>
        <p:spPr>
          <a:xfrm>
            <a:off x="786027" y="1505271"/>
            <a:ext cx="4238037" cy="291686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49"/>
          <p:cNvSpPr/>
          <p:nvPr/>
        </p:nvSpPr>
        <p:spPr>
          <a:xfrm rot="-3701783">
            <a:off x="7935637" y="-58773"/>
            <a:ext cx="813677" cy="172858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body" idx="1"/>
          </p:nvPr>
        </p:nvSpPr>
        <p:spPr>
          <a:xfrm>
            <a:off x="6013481" y="2315679"/>
            <a:ext cx="2669100" cy="130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accent1"/>
                </a:solidFill>
              </a:rPr>
              <a:t>04</a:t>
            </a:r>
            <a:endParaRPr sz="8000" dirty="0">
              <a:solidFill>
                <a:schemeClr val="accent1"/>
              </a:solidFill>
            </a:endParaRPr>
          </a:p>
        </p:txBody>
      </p:sp>
      <p:sp>
        <p:nvSpPr>
          <p:cNvPr id="701" name="Google Shape;701;p49"/>
          <p:cNvSpPr/>
          <p:nvPr/>
        </p:nvSpPr>
        <p:spPr>
          <a:xfrm rot="1528337" flipH="1">
            <a:off x="7017392" y="-774469"/>
            <a:ext cx="661281" cy="1547993"/>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6" name="Google Shape;700;p49">
            <a:extLst>
              <a:ext uri="{FF2B5EF4-FFF2-40B4-BE49-F238E27FC236}">
                <a16:creationId xmlns:a16="http://schemas.microsoft.com/office/drawing/2014/main" id="{4B28992D-293F-4896-9379-8FD307EF653B}"/>
              </a:ext>
            </a:extLst>
          </p:cNvPr>
          <p:cNvSpPr txBox="1">
            <a:spLocks/>
          </p:cNvSpPr>
          <p:nvPr/>
        </p:nvSpPr>
        <p:spPr>
          <a:xfrm>
            <a:off x="5600524" y="3018429"/>
            <a:ext cx="3495015" cy="130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Roboto"/>
              <a:buNone/>
              <a:defRPr sz="4500" b="0" i="0" u="none" strike="noStrike" cap="none">
                <a:solidFill>
                  <a:schemeClr val="dk1"/>
                </a:solidFill>
                <a:latin typeface="Bahiana"/>
                <a:ea typeface="Bahiana"/>
                <a:cs typeface="Bahiana"/>
                <a:sym typeface="Bahiana"/>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r>
              <a:rPr lang="en-ID" dirty="0" err="1">
                <a:solidFill>
                  <a:schemeClr val="tx1"/>
                </a:solidFill>
              </a:rPr>
              <a:t>Bentuk</a:t>
            </a:r>
            <a:r>
              <a:rPr lang="en-ID" dirty="0">
                <a:solidFill>
                  <a:schemeClr val="tx1"/>
                </a:solidFill>
              </a:rPr>
              <a:t> Backus–</a:t>
            </a:r>
            <a:r>
              <a:rPr lang="en-ID" dirty="0" err="1">
                <a:solidFill>
                  <a:schemeClr val="tx1"/>
                </a:solidFill>
              </a:rPr>
              <a:t>Naur</a:t>
            </a:r>
            <a:endParaRPr lang="en" dirty="0">
              <a:solidFill>
                <a:schemeClr val="tx1"/>
              </a:solidFill>
            </a:endParaRPr>
          </a:p>
        </p:txBody>
      </p:sp>
      <p:sp>
        <p:nvSpPr>
          <p:cNvPr id="7" name="Google Shape;700;p49">
            <a:extLst>
              <a:ext uri="{FF2B5EF4-FFF2-40B4-BE49-F238E27FC236}">
                <a16:creationId xmlns:a16="http://schemas.microsoft.com/office/drawing/2014/main" id="{6C5F034E-C3FD-4786-9F5F-EBE2A3D25C9C}"/>
              </a:ext>
            </a:extLst>
          </p:cNvPr>
          <p:cNvSpPr txBox="1">
            <a:spLocks/>
          </p:cNvSpPr>
          <p:nvPr/>
        </p:nvSpPr>
        <p:spPr>
          <a:xfrm>
            <a:off x="5638009" y="3415872"/>
            <a:ext cx="3495015" cy="130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Roboto"/>
              <a:buNone/>
              <a:defRPr sz="4500" b="0" i="0" u="none" strike="noStrike" cap="none">
                <a:solidFill>
                  <a:schemeClr val="dk1"/>
                </a:solidFill>
                <a:latin typeface="Bahiana"/>
                <a:ea typeface="Bahiana"/>
                <a:cs typeface="Bahiana"/>
                <a:sym typeface="Bahiana"/>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r>
              <a:rPr lang="en-ID" sz="2000" dirty="0" err="1">
                <a:solidFill>
                  <a:schemeClr val="bg2"/>
                </a:solidFill>
              </a:rPr>
              <a:t>Bentuk</a:t>
            </a:r>
            <a:r>
              <a:rPr lang="en-ID" sz="2000" dirty="0">
                <a:solidFill>
                  <a:schemeClr val="bg2"/>
                </a:solidFill>
              </a:rPr>
              <a:t> – </a:t>
            </a:r>
            <a:r>
              <a:rPr lang="en-ID" sz="2000" dirty="0" err="1">
                <a:solidFill>
                  <a:schemeClr val="bg2"/>
                </a:solidFill>
              </a:rPr>
              <a:t>bentuk</a:t>
            </a:r>
            <a:r>
              <a:rPr lang="en-ID" sz="2000" dirty="0">
                <a:solidFill>
                  <a:schemeClr val="bg2"/>
                </a:solidFill>
              </a:rPr>
              <a:t> </a:t>
            </a:r>
            <a:r>
              <a:rPr lang="en-ID" sz="2000" dirty="0" err="1">
                <a:solidFill>
                  <a:schemeClr val="bg2"/>
                </a:solidFill>
              </a:rPr>
              <a:t>backus</a:t>
            </a:r>
            <a:r>
              <a:rPr lang="en-ID" sz="2000" dirty="0">
                <a:solidFill>
                  <a:schemeClr val="bg2"/>
                </a:solidFill>
              </a:rPr>
              <a:t> </a:t>
            </a:r>
            <a:r>
              <a:rPr lang="en-ID" sz="2000" dirty="0" err="1">
                <a:solidFill>
                  <a:schemeClr val="bg2"/>
                </a:solidFill>
              </a:rPr>
              <a:t>naur</a:t>
            </a:r>
            <a:endParaRPr lang="en" sz="2000" dirty="0">
              <a:solidFill>
                <a:schemeClr val="bg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2"/>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B</a:t>
            </a:r>
            <a:r>
              <a:rPr lang="en" dirty="0"/>
              <a:t>entuk backus - naur</a:t>
            </a:r>
            <a:endParaRPr dirty="0"/>
          </a:p>
        </p:txBody>
      </p:sp>
      <p:grpSp>
        <p:nvGrpSpPr>
          <p:cNvPr id="839" name="Google Shape;839;p52"/>
          <p:cNvGrpSpPr/>
          <p:nvPr/>
        </p:nvGrpSpPr>
        <p:grpSpPr>
          <a:xfrm rot="-9294572" flipH="1">
            <a:off x="7409550" y="443603"/>
            <a:ext cx="1217360" cy="567846"/>
            <a:chOff x="5328069" y="4356063"/>
            <a:chExt cx="1082676" cy="505022"/>
          </a:xfrm>
        </p:grpSpPr>
        <p:sp>
          <p:nvSpPr>
            <p:cNvPr id="840" name="Google Shape;840;p52"/>
            <p:cNvSpPr/>
            <p:nvPr/>
          </p:nvSpPr>
          <p:spPr>
            <a:xfrm>
              <a:off x="5328069" y="4356063"/>
              <a:ext cx="669880" cy="505022"/>
            </a:xfrm>
            <a:custGeom>
              <a:avLst/>
              <a:gdLst/>
              <a:ahLst/>
              <a:cxnLst/>
              <a:rect l="l" t="t" r="r" b="b"/>
              <a:pathLst>
                <a:path w="11861" h="8942" fill="none" extrusionOk="0">
                  <a:moveTo>
                    <a:pt x="6643" y="8942"/>
                  </a:moveTo>
                  <a:cubicBezTo>
                    <a:pt x="5264" y="7701"/>
                    <a:pt x="3977" y="6390"/>
                    <a:pt x="2781" y="5034"/>
                  </a:cubicBezTo>
                  <a:cubicBezTo>
                    <a:pt x="1862" y="4023"/>
                    <a:pt x="437" y="2897"/>
                    <a:pt x="92" y="1633"/>
                  </a:cubicBezTo>
                  <a:cubicBezTo>
                    <a:pt x="0" y="1357"/>
                    <a:pt x="23" y="1035"/>
                    <a:pt x="138" y="759"/>
                  </a:cubicBezTo>
                  <a:cubicBezTo>
                    <a:pt x="345" y="345"/>
                    <a:pt x="897" y="93"/>
                    <a:pt x="1425" y="47"/>
                  </a:cubicBezTo>
                  <a:cubicBezTo>
                    <a:pt x="1977" y="1"/>
                    <a:pt x="2529" y="116"/>
                    <a:pt x="3011" y="323"/>
                  </a:cubicBezTo>
                  <a:cubicBezTo>
                    <a:pt x="3977" y="736"/>
                    <a:pt x="4712" y="1403"/>
                    <a:pt x="5425" y="2046"/>
                  </a:cubicBezTo>
                  <a:cubicBezTo>
                    <a:pt x="6321" y="2874"/>
                    <a:pt x="11860" y="7057"/>
                    <a:pt x="10182" y="8114"/>
                  </a:cubicBezTo>
                  <a:cubicBezTo>
                    <a:pt x="9194" y="8758"/>
                    <a:pt x="8068" y="7953"/>
                    <a:pt x="7401" y="7402"/>
                  </a:cubicBezTo>
                  <a:cubicBezTo>
                    <a:pt x="5425" y="5770"/>
                    <a:pt x="4000" y="3839"/>
                    <a:pt x="1908" y="2276"/>
                  </a:cubicBezTo>
                </a:path>
              </a:pathLst>
            </a:custGeom>
            <a:solidFill>
              <a:schemeClr val="accent3"/>
            </a:solidFill>
            <a:ln w="381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2"/>
            <p:cNvSpPr/>
            <p:nvPr/>
          </p:nvSpPr>
          <p:spPr>
            <a:xfrm>
              <a:off x="5661684" y="4567685"/>
              <a:ext cx="749061" cy="253189"/>
            </a:xfrm>
            <a:custGeom>
              <a:avLst/>
              <a:gdLst/>
              <a:ahLst/>
              <a:cxnLst/>
              <a:rect l="l" t="t" r="r" b="b"/>
              <a:pathLst>
                <a:path w="13263" h="4483" fill="none" extrusionOk="0">
                  <a:moveTo>
                    <a:pt x="10527" y="4482"/>
                  </a:moveTo>
                  <a:cubicBezTo>
                    <a:pt x="7631" y="4229"/>
                    <a:pt x="4781" y="3632"/>
                    <a:pt x="2023" y="2758"/>
                  </a:cubicBezTo>
                  <a:cubicBezTo>
                    <a:pt x="1310" y="2528"/>
                    <a:pt x="552" y="2253"/>
                    <a:pt x="184" y="1701"/>
                  </a:cubicBezTo>
                  <a:cubicBezTo>
                    <a:pt x="69" y="1517"/>
                    <a:pt x="0" y="1287"/>
                    <a:pt x="46" y="1080"/>
                  </a:cubicBezTo>
                  <a:cubicBezTo>
                    <a:pt x="184" y="552"/>
                    <a:pt x="920" y="299"/>
                    <a:pt x="1563" y="230"/>
                  </a:cubicBezTo>
                  <a:cubicBezTo>
                    <a:pt x="3241" y="0"/>
                    <a:pt x="4965" y="276"/>
                    <a:pt x="6620" y="552"/>
                  </a:cubicBezTo>
                  <a:lnTo>
                    <a:pt x="11929" y="1402"/>
                  </a:lnTo>
                  <a:cubicBezTo>
                    <a:pt x="12504" y="1494"/>
                    <a:pt x="13262" y="1724"/>
                    <a:pt x="13239" y="2207"/>
                  </a:cubicBezTo>
                  <a:cubicBezTo>
                    <a:pt x="13216" y="2506"/>
                    <a:pt x="12918" y="2712"/>
                    <a:pt x="12596" y="2781"/>
                  </a:cubicBezTo>
                  <a:cubicBezTo>
                    <a:pt x="12274" y="2850"/>
                    <a:pt x="11929" y="2873"/>
                    <a:pt x="11584" y="2827"/>
                  </a:cubicBezTo>
                  <a:cubicBezTo>
                    <a:pt x="8757" y="2597"/>
                    <a:pt x="5930" y="2253"/>
                    <a:pt x="3149" y="1816"/>
                  </a:cubicBezTo>
                </a:path>
              </a:pathLst>
            </a:custGeom>
            <a:solidFill>
              <a:schemeClr val="accent1"/>
            </a:solid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52"/>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accent6"/>
                </a:solidFill>
                <a:latin typeface="Bahiana"/>
                <a:ea typeface="Bahiana"/>
                <a:cs typeface="Bahiana"/>
                <a:sym typeface="Bahiana"/>
              </a:rPr>
              <a:t>2nd grade</a:t>
            </a:r>
            <a:endParaRPr sz="2300">
              <a:solidFill>
                <a:schemeClr val="accent6"/>
              </a:solidFill>
            </a:endParaRPr>
          </a:p>
        </p:txBody>
      </p:sp>
      <p:sp>
        <p:nvSpPr>
          <p:cNvPr id="105" name="TextBox 104">
            <a:extLst>
              <a:ext uri="{FF2B5EF4-FFF2-40B4-BE49-F238E27FC236}">
                <a16:creationId xmlns:a16="http://schemas.microsoft.com/office/drawing/2014/main" id="{CB54B438-2FF2-46C8-9DA5-1AA44819FE5E}"/>
              </a:ext>
            </a:extLst>
          </p:cNvPr>
          <p:cNvSpPr txBox="1"/>
          <p:nvPr/>
        </p:nvSpPr>
        <p:spPr>
          <a:xfrm>
            <a:off x="637025" y="1203025"/>
            <a:ext cx="7632498" cy="923330"/>
          </a:xfrm>
          <a:prstGeom prst="rect">
            <a:avLst/>
          </a:prstGeom>
          <a:noFill/>
        </p:spPr>
        <p:txBody>
          <a:bodyPr wrap="square">
            <a:spAutoFit/>
          </a:bodyPr>
          <a:lstStyle/>
          <a:p>
            <a:r>
              <a:rPr lang="en-ID" sz="1800" dirty="0">
                <a:solidFill>
                  <a:schemeClr val="bg2"/>
                </a:solidFill>
                <a:latin typeface="Bahiana" panose="020B0604020202020204" charset="0"/>
              </a:rPr>
              <a:t>Ada </a:t>
            </a:r>
            <a:r>
              <a:rPr lang="en-ID" sz="1800" dirty="0" err="1">
                <a:solidFill>
                  <a:schemeClr val="bg2"/>
                </a:solidFill>
                <a:latin typeface="Bahiana" panose="020B0604020202020204" charset="0"/>
              </a:rPr>
              <a:t>notasi</a:t>
            </a:r>
            <a:r>
              <a:rPr lang="en-ID" sz="1800" dirty="0">
                <a:solidFill>
                  <a:schemeClr val="bg2"/>
                </a:solidFill>
                <a:latin typeface="Bahiana" panose="020B0604020202020204" charset="0"/>
              </a:rPr>
              <a:t> lain yang </a:t>
            </a:r>
            <a:r>
              <a:rPr lang="en-ID" sz="1800" dirty="0" err="1">
                <a:solidFill>
                  <a:schemeClr val="bg2"/>
                </a:solidFill>
                <a:latin typeface="Bahiana" panose="020B0604020202020204" charset="0"/>
              </a:rPr>
              <a:t>kadang-kadang</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digunakan</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untuk</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menentukan</a:t>
            </a:r>
            <a:r>
              <a:rPr lang="en-ID" sz="1800" dirty="0">
                <a:solidFill>
                  <a:schemeClr val="bg2"/>
                </a:solidFill>
                <a:latin typeface="Bahiana" panose="020B0604020202020204" charset="0"/>
              </a:rPr>
              <a:t> tata </a:t>
            </a:r>
            <a:r>
              <a:rPr lang="en-ID" sz="1800" dirty="0" err="1">
                <a:solidFill>
                  <a:schemeClr val="bg2"/>
                </a:solidFill>
                <a:latin typeface="Bahiana" panose="020B0604020202020204" charset="0"/>
              </a:rPr>
              <a:t>bahasa</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tipe</a:t>
            </a:r>
            <a:r>
              <a:rPr lang="en-ID" sz="1800" dirty="0">
                <a:solidFill>
                  <a:schemeClr val="bg2"/>
                </a:solidFill>
                <a:latin typeface="Bahiana" panose="020B0604020202020204" charset="0"/>
              </a:rPr>
              <a:t> 2, yang </a:t>
            </a:r>
            <a:r>
              <a:rPr lang="en-ID" sz="1800" dirty="0" err="1">
                <a:solidFill>
                  <a:schemeClr val="bg2"/>
                </a:solidFill>
                <a:latin typeface="Bahiana" panose="020B0604020202020204" charset="0"/>
              </a:rPr>
              <a:t>disebut</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bentuk</a:t>
            </a:r>
            <a:r>
              <a:rPr lang="en-ID" sz="1800" dirty="0">
                <a:solidFill>
                  <a:schemeClr val="bg2"/>
                </a:solidFill>
                <a:latin typeface="Bahiana" panose="020B0604020202020204" charset="0"/>
              </a:rPr>
              <a:t> Backus-Naur (BNF), </a:t>
            </a:r>
            <a:r>
              <a:rPr lang="en-ID" sz="1800" dirty="0" err="1">
                <a:solidFill>
                  <a:schemeClr val="bg2"/>
                </a:solidFill>
                <a:latin typeface="Bahiana" panose="020B0604020202020204" charset="0"/>
              </a:rPr>
              <a:t>setelah</a:t>
            </a:r>
            <a:r>
              <a:rPr lang="en-ID" sz="1800" dirty="0">
                <a:solidFill>
                  <a:schemeClr val="bg2"/>
                </a:solidFill>
                <a:latin typeface="Bahiana" panose="020B0604020202020204" charset="0"/>
              </a:rPr>
              <a:t> John Backus, yang </a:t>
            </a:r>
            <a:r>
              <a:rPr lang="en-ID" sz="1800" dirty="0" err="1">
                <a:solidFill>
                  <a:schemeClr val="bg2"/>
                </a:solidFill>
                <a:latin typeface="Bahiana" panose="020B0604020202020204" charset="0"/>
              </a:rPr>
              <a:t>menemukannya</a:t>
            </a:r>
            <a:r>
              <a:rPr lang="en-ID" sz="1800" dirty="0">
                <a:solidFill>
                  <a:schemeClr val="bg2"/>
                </a:solidFill>
                <a:latin typeface="Bahiana" panose="020B0604020202020204" charset="0"/>
              </a:rPr>
              <a:t>, dan Peter </a:t>
            </a:r>
            <a:r>
              <a:rPr lang="en-ID" sz="1800" dirty="0" err="1">
                <a:solidFill>
                  <a:schemeClr val="bg2"/>
                </a:solidFill>
                <a:latin typeface="Bahiana" panose="020B0604020202020204" charset="0"/>
              </a:rPr>
              <a:t>Naur</a:t>
            </a:r>
            <a:r>
              <a:rPr lang="en-ID" sz="1800" dirty="0">
                <a:solidFill>
                  <a:schemeClr val="bg2"/>
                </a:solidFill>
                <a:latin typeface="Bahiana" panose="020B0604020202020204" charset="0"/>
              </a:rPr>
              <a:t>, yang </a:t>
            </a:r>
            <a:r>
              <a:rPr lang="en-ID" sz="1800" dirty="0" err="1">
                <a:solidFill>
                  <a:schemeClr val="bg2"/>
                </a:solidFill>
                <a:latin typeface="Bahiana" panose="020B0604020202020204" charset="0"/>
              </a:rPr>
              <a:t>menyempurnakannya</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untuk</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digunakan</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dalam</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spesifikasi</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bahasa</a:t>
            </a:r>
            <a:r>
              <a:rPr lang="en-ID" sz="1800" dirty="0">
                <a:solidFill>
                  <a:schemeClr val="bg2"/>
                </a:solidFill>
                <a:latin typeface="Bahiana" panose="020B0604020202020204" charset="0"/>
              </a:rPr>
              <a:t> </a:t>
            </a:r>
            <a:r>
              <a:rPr lang="en-ID" sz="1800" dirty="0" err="1">
                <a:solidFill>
                  <a:schemeClr val="bg2"/>
                </a:solidFill>
                <a:latin typeface="Bahiana" panose="020B0604020202020204" charset="0"/>
              </a:rPr>
              <a:t>pemrograman</a:t>
            </a:r>
            <a:r>
              <a:rPr lang="en-ID" sz="1800" dirty="0">
                <a:solidFill>
                  <a:schemeClr val="bg2"/>
                </a:solidFill>
                <a:latin typeface="Bahiana" panose="020B0604020202020204" charset="0"/>
              </a:rPr>
              <a:t> ALGOL</a:t>
            </a:r>
          </a:p>
        </p:txBody>
      </p:sp>
      <p:sp>
        <p:nvSpPr>
          <p:cNvPr id="109" name="TextBox 108">
            <a:extLst>
              <a:ext uri="{FF2B5EF4-FFF2-40B4-BE49-F238E27FC236}">
                <a16:creationId xmlns:a16="http://schemas.microsoft.com/office/drawing/2014/main" id="{FFBB326B-6BA2-42B5-8B39-71650E364F87}"/>
              </a:ext>
            </a:extLst>
          </p:cNvPr>
          <p:cNvSpPr txBox="1"/>
          <p:nvPr/>
        </p:nvSpPr>
        <p:spPr>
          <a:xfrm>
            <a:off x="637025" y="2001483"/>
            <a:ext cx="7315173" cy="2031325"/>
          </a:xfrm>
          <a:prstGeom prst="rect">
            <a:avLst/>
          </a:prstGeom>
          <a:noFill/>
        </p:spPr>
        <p:txBody>
          <a:bodyPr wrap="square">
            <a:spAutoFit/>
          </a:bodyPr>
          <a:lstStyle/>
          <a:p>
            <a:r>
              <a:rPr lang="en-ID" sz="1800" dirty="0" err="1">
                <a:latin typeface="Bahiana" panose="020B0604020202020204" charset="0"/>
              </a:rPr>
              <a:t>Bentuk</a:t>
            </a:r>
            <a:r>
              <a:rPr lang="en-ID" sz="1800" dirty="0">
                <a:latin typeface="Bahiana" panose="020B0604020202020204" charset="0"/>
              </a:rPr>
              <a:t> Backus-Naur </a:t>
            </a:r>
            <a:r>
              <a:rPr lang="en-ID" sz="1800" dirty="0" err="1">
                <a:latin typeface="Bahiana" panose="020B0604020202020204" charset="0"/>
              </a:rPr>
              <a:t>digunakan</a:t>
            </a:r>
            <a:r>
              <a:rPr lang="en-ID" sz="1800" dirty="0">
                <a:latin typeface="Bahiana" panose="020B0604020202020204" charset="0"/>
              </a:rPr>
              <a:t> </a:t>
            </a:r>
            <a:r>
              <a:rPr lang="en-ID" sz="1800" dirty="0" err="1">
                <a:latin typeface="Bahiana" panose="020B0604020202020204" charset="0"/>
              </a:rPr>
              <a:t>untuk</a:t>
            </a:r>
            <a:r>
              <a:rPr lang="en-ID" sz="1800" dirty="0">
                <a:latin typeface="Bahiana" panose="020B0604020202020204" charset="0"/>
              </a:rPr>
              <a:t> </a:t>
            </a:r>
            <a:r>
              <a:rPr lang="en-ID" sz="1800" dirty="0" err="1">
                <a:latin typeface="Bahiana" panose="020B0604020202020204" charset="0"/>
              </a:rPr>
              <a:t>menentukan</a:t>
            </a:r>
            <a:r>
              <a:rPr lang="en-ID" sz="1800" dirty="0">
                <a:latin typeface="Bahiana" panose="020B0604020202020204" charset="0"/>
              </a:rPr>
              <a:t> </a:t>
            </a:r>
            <a:r>
              <a:rPr lang="en-ID" sz="1800" dirty="0" err="1">
                <a:latin typeface="Bahiana" panose="020B0604020202020204" charset="0"/>
              </a:rPr>
              <a:t>aturan</a:t>
            </a:r>
            <a:r>
              <a:rPr lang="en-ID" sz="1800" dirty="0">
                <a:latin typeface="Bahiana" panose="020B0604020202020204" charset="0"/>
              </a:rPr>
              <a:t> </a:t>
            </a:r>
            <a:r>
              <a:rPr lang="en-ID" sz="1800" dirty="0" err="1">
                <a:latin typeface="Bahiana" panose="020B0604020202020204" charset="0"/>
              </a:rPr>
              <a:t>sintaksis</a:t>
            </a:r>
            <a:r>
              <a:rPr lang="en-ID" sz="1800" dirty="0">
                <a:latin typeface="Bahiana" panose="020B0604020202020204" charset="0"/>
              </a:rPr>
              <a:t> </a:t>
            </a:r>
            <a:r>
              <a:rPr lang="en-ID" sz="1800" dirty="0" err="1">
                <a:latin typeface="Bahiana" panose="020B0604020202020204" charset="0"/>
              </a:rPr>
              <a:t>dari</a:t>
            </a:r>
            <a:r>
              <a:rPr lang="en-ID" sz="1800" dirty="0">
                <a:latin typeface="Bahiana" panose="020B0604020202020204" charset="0"/>
              </a:rPr>
              <a:t> </a:t>
            </a:r>
            <a:r>
              <a:rPr lang="en-ID" sz="1800" dirty="0" err="1">
                <a:latin typeface="Bahiana" panose="020B0604020202020204" charset="0"/>
              </a:rPr>
              <a:t>banyak</a:t>
            </a:r>
            <a:r>
              <a:rPr lang="en-ID" sz="1800" dirty="0">
                <a:latin typeface="Bahiana" panose="020B0604020202020204" charset="0"/>
              </a:rPr>
              <a:t>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komputer</a:t>
            </a:r>
            <a:r>
              <a:rPr lang="en-ID" sz="1800" dirty="0">
                <a:latin typeface="Bahiana" panose="020B0604020202020204" charset="0"/>
              </a:rPr>
              <a:t>, </a:t>
            </a:r>
            <a:r>
              <a:rPr lang="en-ID" sz="1800" dirty="0" err="1">
                <a:latin typeface="Bahiana" panose="020B0604020202020204" charset="0"/>
              </a:rPr>
              <a:t>termasuk</a:t>
            </a:r>
            <a:r>
              <a:rPr lang="en-ID" sz="1800" dirty="0">
                <a:latin typeface="Bahiana" panose="020B0604020202020204" charset="0"/>
              </a:rPr>
              <a:t> Java.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dalam</a:t>
            </a:r>
            <a:r>
              <a:rPr lang="en-ID" sz="1800" dirty="0">
                <a:latin typeface="Bahiana" panose="020B0604020202020204" charset="0"/>
              </a:rPr>
              <a:t> tata </a:t>
            </a:r>
            <a:r>
              <a:rPr lang="en-ID" sz="1800" dirty="0" err="1">
                <a:latin typeface="Bahiana" panose="020B0604020202020204" charset="0"/>
              </a:rPr>
              <a:t>bahasa</a:t>
            </a:r>
            <a:r>
              <a:rPr lang="en-ID" sz="1800" dirty="0">
                <a:latin typeface="Bahiana" panose="020B0604020202020204" charset="0"/>
              </a:rPr>
              <a:t> </a:t>
            </a:r>
            <a:r>
              <a:rPr lang="en-ID" sz="1800" dirty="0" err="1">
                <a:latin typeface="Bahiana" panose="020B0604020202020204" charset="0"/>
              </a:rPr>
              <a:t>tipe</a:t>
            </a:r>
            <a:r>
              <a:rPr lang="en-ID" sz="1800" dirty="0">
                <a:latin typeface="Bahiana" panose="020B0604020202020204" charset="0"/>
              </a:rPr>
              <a:t> 2 </a:t>
            </a:r>
            <a:r>
              <a:rPr lang="en-ID" sz="1800" dirty="0" err="1">
                <a:latin typeface="Bahiana" panose="020B0604020202020204" charset="0"/>
              </a:rPr>
              <a:t>memiliki</a:t>
            </a:r>
            <a:r>
              <a:rPr lang="en-ID" sz="1800" dirty="0">
                <a:latin typeface="Bahiana" panose="020B0604020202020204" charset="0"/>
              </a:rPr>
              <a:t> </a:t>
            </a:r>
            <a:r>
              <a:rPr lang="en-ID" sz="1800" dirty="0" err="1">
                <a:latin typeface="Bahiana" panose="020B0604020202020204" charset="0"/>
              </a:rPr>
              <a:t>satu</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a:t>
            </a:r>
            <a:r>
              <a:rPr lang="en-ID" sz="1800" dirty="0" err="1">
                <a:latin typeface="Bahiana" panose="020B0604020202020204" charset="0"/>
              </a:rPr>
              <a:t>sebagai</a:t>
            </a:r>
            <a:r>
              <a:rPr lang="en-ID" sz="1800" dirty="0">
                <a:latin typeface="Bahiana" panose="020B0604020202020204" charset="0"/>
              </a:rPr>
              <a:t> </a:t>
            </a:r>
            <a:r>
              <a:rPr lang="en-ID" sz="1800" dirty="0" err="1">
                <a:latin typeface="Bahiana" panose="020B0604020202020204" charset="0"/>
              </a:rPr>
              <a:t>sisi</a:t>
            </a:r>
            <a:r>
              <a:rPr lang="en-ID" sz="1800" dirty="0">
                <a:latin typeface="Bahiana" panose="020B0604020202020204" charset="0"/>
              </a:rPr>
              <a:t> </a:t>
            </a:r>
            <a:r>
              <a:rPr lang="en-ID" sz="1800" dirty="0" err="1">
                <a:latin typeface="Bahiana" panose="020B0604020202020204" charset="0"/>
              </a:rPr>
              <a:t>kirinya</a:t>
            </a:r>
            <a:r>
              <a:rPr lang="en-ID" sz="1800" dirty="0">
                <a:latin typeface="Bahiana" panose="020B0604020202020204" charset="0"/>
              </a:rPr>
              <a:t>. </a:t>
            </a:r>
            <a:r>
              <a:rPr lang="en-ID" sz="1800" dirty="0" err="1">
                <a:latin typeface="Bahiana" panose="020B0604020202020204" charset="0"/>
              </a:rPr>
              <a:t>Alih-alih</a:t>
            </a:r>
            <a:r>
              <a:rPr lang="en-ID" sz="1800" dirty="0">
                <a:latin typeface="Bahiana" panose="020B0604020202020204" charset="0"/>
              </a:rPr>
              <a:t> </a:t>
            </a:r>
            <a:r>
              <a:rPr lang="en-ID" sz="1800" dirty="0" err="1">
                <a:latin typeface="Bahiana" panose="020B0604020202020204" charset="0"/>
              </a:rPr>
              <a:t>mencantumkan</a:t>
            </a:r>
            <a:r>
              <a:rPr lang="en-ID" sz="1800" dirty="0">
                <a:latin typeface="Bahiana" panose="020B0604020202020204" charset="0"/>
              </a:rPr>
              <a:t> </a:t>
            </a:r>
            <a:r>
              <a:rPr lang="en-ID" sz="1800" dirty="0" err="1">
                <a:latin typeface="Bahiana" panose="020B0604020202020204" charset="0"/>
              </a:rPr>
              <a:t>semua</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secara</a:t>
            </a:r>
            <a:r>
              <a:rPr lang="en-ID" sz="1800" dirty="0">
                <a:latin typeface="Bahiana" panose="020B0604020202020204" charset="0"/>
              </a:rPr>
              <a:t> </a:t>
            </a:r>
            <a:r>
              <a:rPr lang="en-ID" sz="1800" dirty="0" err="1">
                <a:latin typeface="Bahiana" panose="020B0604020202020204" charset="0"/>
              </a:rPr>
              <a:t>terpisah</a:t>
            </a:r>
            <a:r>
              <a:rPr lang="en-ID" sz="1800" dirty="0">
                <a:latin typeface="Bahiana" panose="020B0604020202020204" charset="0"/>
              </a:rPr>
              <a:t>, </a:t>
            </a:r>
            <a:r>
              <a:rPr lang="en-ID" sz="1800" dirty="0" err="1">
                <a:latin typeface="Bahiana" panose="020B0604020202020204" charset="0"/>
              </a:rPr>
              <a:t>kita</a:t>
            </a:r>
            <a:r>
              <a:rPr lang="en-ID" sz="1800" dirty="0">
                <a:latin typeface="Bahiana" panose="020B0604020202020204" charset="0"/>
              </a:rPr>
              <a:t>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menggabungkan</a:t>
            </a:r>
            <a:r>
              <a:rPr lang="en-ID" sz="1800" dirty="0">
                <a:latin typeface="Bahiana" panose="020B0604020202020204" charset="0"/>
              </a:rPr>
              <a:t> </a:t>
            </a:r>
            <a:r>
              <a:rPr lang="en-ID" sz="1800" dirty="0" err="1">
                <a:latin typeface="Bahiana" panose="020B0604020202020204" charset="0"/>
              </a:rPr>
              <a:t>semua</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dengan</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yang </a:t>
            </a:r>
            <a:r>
              <a:rPr lang="en-ID" sz="1800" dirty="0" err="1">
                <a:latin typeface="Bahiana" panose="020B0604020202020204" charset="0"/>
              </a:rPr>
              <a:t>sama</a:t>
            </a:r>
            <a:r>
              <a:rPr lang="en-ID" sz="1800" dirty="0">
                <a:latin typeface="Bahiana" panose="020B0604020202020204" charset="0"/>
              </a:rPr>
              <a:t> di </a:t>
            </a:r>
            <a:r>
              <a:rPr lang="en-ID" sz="1800" dirty="0" err="1">
                <a:latin typeface="Bahiana" panose="020B0604020202020204" charset="0"/>
              </a:rPr>
              <a:t>sisi</a:t>
            </a:r>
            <a:r>
              <a:rPr lang="en-ID" sz="1800" dirty="0">
                <a:latin typeface="Bahiana" panose="020B0604020202020204" charset="0"/>
              </a:rPr>
              <a:t> </a:t>
            </a:r>
            <a:r>
              <a:rPr lang="en-ID" sz="1800" dirty="0" err="1">
                <a:latin typeface="Bahiana" panose="020B0604020202020204" charset="0"/>
              </a:rPr>
              <a:t>kiri</a:t>
            </a:r>
            <a:r>
              <a:rPr lang="en-ID" sz="1800" dirty="0">
                <a:latin typeface="Bahiana" panose="020B0604020202020204" charset="0"/>
              </a:rPr>
              <a:t> </a:t>
            </a:r>
            <a:r>
              <a:rPr lang="en-ID" sz="1800" dirty="0" err="1">
                <a:latin typeface="Bahiana" panose="020B0604020202020204" charset="0"/>
              </a:rPr>
              <a:t>menjadi</a:t>
            </a:r>
            <a:r>
              <a:rPr lang="en-ID" sz="1800" dirty="0">
                <a:latin typeface="Bahiana" panose="020B0604020202020204" charset="0"/>
              </a:rPr>
              <a:t> </a:t>
            </a:r>
            <a:r>
              <a:rPr lang="en-ID" sz="1800" dirty="0" err="1">
                <a:latin typeface="Bahiana" panose="020B0604020202020204" charset="0"/>
              </a:rPr>
              <a:t>satu</a:t>
            </a:r>
            <a:r>
              <a:rPr lang="en-ID" sz="1800" dirty="0">
                <a:latin typeface="Bahiana" panose="020B0604020202020204" charset="0"/>
              </a:rPr>
              <a:t> </a:t>
            </a:r>
            <a:r>
              <a:rPr lang="en-ID" sz="1800" dirty="0" err="1">
                <a:latin typeface="Bahiana" panose="020B0604020202020204" charset="0"/>
              </a:rPr>
              <a:t>pernyataan</a:t>
            </a:r>
            <a:r>
              <a:rPr lang="en-ID" sz="1800" dirty="0">
                <a:latin typeface="Bahiana" panose="020B0604020202020204" charset="0"/>
              </a:rPr>
              <a:t>. </a:t>
            </a:r>
            <a:r>
              <a:rPr lang="en-ID" sz="1800" dirty="0" err="1">
                <a:latin typeface="Bahiana" panose="020B0604020202020204" charset="0"/>
              </a:rPr>
              <a:t>Alih-alih</a:t>
            </a:r>
            <a:r>
              <a:rPr lang="en-ID" sz="1800" dirty="0">
                <a:latin typeface="Bahiana" panose="020B0604020202020204" charset="0"/>
              </a:rPr>
              <a:t> </a:t>
            </a:r>
            <a:r>
              <a:rPr lang="en-ID" sz="1800" dirty="0" err="1">
                <a:latin typeface="Bahiana" panose="020B0604020202020204" charset="0"/>
              </a:rPr>
              <a:t>menggunakan</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 </a:t>
            </a:r>
            <a:r>
              <a:rPr lang="en-ID" sz="1800" dirty="0" err="1">
                <a:latin typeface="Bahiana" panose="020B0604020202020204" charset="0"/>
              </a:rPr>
              <a:t>dalam</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kami </a:t>
            </a:r>
            <a:r>
              <a:rPr lang="en-ID" sz="1800" dirty="0" err="1">
                <a:latin typeface="Bahiana" panose="020B0604020202020204" charset="0"/>
              </a:rPr>
              <a:t>menggunakan</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 Kami </a:t>
            </a:r>
            <a:r>
              <a:rPr lang="en-ID" sz="1800" dirty="0" err="1">
                <a:latin typeface="Bahiana" panose="020B0604020202020204" charset="0"/>
              </a:rPr>
              <a:t>menyertakan</a:t>
            </a:r>
            <a:r>
              <a:rPr lang="en-ID" sz="1800" dirty="0">
                <a:latin typeface="Bahiana" panose="020B0604020202020204" charset="0"/>
              </a:rPr>
              <a:t> </a:t>
            </a:r>
            <a:r>
              <a:rPr lang="en-ID" sz="1800" dirty="0" err="1">
                <a:latin typeface="Bahiana" panose="020B0604020202020204" charset="0"/>
              </a:rPr>
              <a:t>semua</a:t>
            </a:r>
            <a:r>
              <a:rPr lang="en-ID" sz="1800" dirty="0">
                <a:latin typeface="Bahiana" panose="020B0604020202020204" charset="0"/>
              </a:rPr>
              <a:t> </a:t>
            </a:r>
            <a:r>
              <a:rPr lang="en-ID" sz="1800" dirty="0" err="1">
                <a:latin typeface="Bahiana" panose="020B0604020202020204" charset="0"/>
              </a:rPr>
              <a:t>simbol</a:t>
            </a:r>
            <a:r>
              <a:rPr lang="en-ID" sz="1800" dirty="0">
                <a:latin typeface="Bahiana" panose="020B0604020202020204" charset="0"/>
              </a:rPr>
              <a:t> nonterminal </a:t>
            </a:r>
            <a:r>
              <a:rPr lang="en-ID" sz="1800" dirty="0" err="1">
                <a:latin typeface="Bahiana" panose="020B0604020202020204" charset="0"/>
              </a:rPr>
              <a:t>dalam</a:t>
            </a:r>
            <a:r>
              <a:rPr lang="en-ID" sz="1800" dirty="0">
                <a:latin typeface="Bahiana" panose="020B0604020202020204" charset="0"/>
              </a:rPr>
              <a:t> </a:t>
            </a:r>
            <a:r>
              <a:rPr lang="en-ID" sz="1800" dirty="0" err="1">
                <a:latin typeface="Bahiana" panose="020B0604020202020204" charset="0"/>
              </a:rPr>
              <a:t>tanda</a:t>
            </a:r>
            <a:r>
              <a:rPr lang="en-ID" sz="1800" dirty="0">
                <a:latin typeface="Bahiana" panose="020B0604020202020204" charset="0"/>
              </a:rPr>
              <a:t> </a:t>
            </a:r>
            <a:r>
              <a:rPr lang="en-ID" sz="1800" dirty="0" err="1">
                <a:latin typeface="Bahiana" panose="020B0604020202020204" charset="0"/>
              </a:rPr>
              <a:t>kurung</a:t>
            </a:r>
            <a:r>
              <a:rPr lang="en-ID" sz="1800" dirty="0">
                <a:latin typeface="Bahiana" panose="020B0604020202020204" charset="0"/>
              </a:rPr>
              <a:t>, , dan kami </a:t>
            </a:r>
            <a:r>
              <a:rPr lang="en-ID" sz="1800" dirty="0" err="1">
                <a:latin typeface="Bahiana" panose="020B0604020202020204" charset="0"/>
              </a:rPr>
              <a:t>mencantumkan</a:t>
            </a:r>
            <a:r>
              <a:rPr lang="en-ID" sz="1800" dirty="0">
                <a:latin typeface="Bahiana" panose="020B0604020202020204" charset="0"/>
              </a:rPr>
              <a:t> </a:t>
            </a:r>
            <a:r>
              <a:rPr lang="en-ID" sz="1800" dirty="0" err="1">
                <a:latin typeface="Bahiana" panose="020B0604020202020204" charset="0"/>
              </a:rPr>
              <a:t>semua</a:t>
            </a:r>
            <a:r>
              <a:rPr lang="en-ID" sz="1800" dirty="0">
                <a:latin typeface="Bahiana" panose="020B0604020202020204" charset="0"/>
              </a:rPr>
              <a:t> </a:t>
            </a:r>
            <a:r>
              <a:rPr lang="en-ID" sz="1800" dirty="0" err="1">
                <a:latin typeface="Bahiana" panose="020B0604020202020204" charset="0"/>
              </a:rPr>
              <a:t>sisi</a:t>
            </a:r>
            <a:r>
              <a:rPr lang="en-ID" sz="1800" dirty="0">
                <a:latin typeface="Bahiana" panose="020B0604020202020204" charset="0"/>
              </a:rPr>
              <a:t> </a:t>
            </a:r>
            <a:r>
              <a:rPr lang="en-ID" sz="1800" dirty="0" err="1">
                <a:latin typeface="Bahiana" panose="020B0604020202020204" charset="0"/>
              </a:rPr>
              <a:t>kanan</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t>
            </a:r>
            <a:r>
              <a:rPr lang="en-ID" sz="1800" dirty="0" err="1">
                <a:latin typeface="Bahiana" panose="020B0604020202020204" charset="0"/>
              </a:rPr>
              <a:t>dalam</a:t>
            </a:r>
            <a:r>
              <a:rPr lang="en-ID" sz="1800" dirty="0">
                <a:latin typeface="Bahiana" panose="020B0604020202020204" charset="0"/>
              </a:rPr>
              <a:t> </a:t>
            </a:r>
            <a:r>
              <a:rPr lang="en-ID" sz="1800" dirty="0" err="1">
                <a:latin typeface="Bahiana" panose="020B0604020202020204" charset="0"/>
              </a:rPr>
              <a:t>pernyataan</a:t>
            </a:r>
            <a:r>
              <a:rPr lang="en-ID" sz="1800" dirty="0">
                <a:latin typeface="Bahiana" panose="020B0604020202020204" charset="0"/>
              </a:rPr>
              <a:t> yang </a:t>
            </a:r>
            <a:r>
              <a:rPr lang="en-ID" sz="1800" dirty="0" err="1">
                <a:latin typeface="Bahiana" panose="020B0604020202020204" charset="0"/>
              </a:rPr>
              <a:t>sama</a:t>
            </a:r>
            <a:r>
              <a:rPr lang="en-ID" sz="1800" dirty="0">
                <a:latin typeface="Bahiana" panose="020B0604020202020204" charset="0"/>
              </a:rPr>
              <a:t>, </a:t>
            </a:r>
            <a:r>
              <a:rPr lang="en-ID" sz="1800" dirty="0" err="1">
                <a:latin typeface="Bahiana" panose="020B0604020202020204" charset="0"/>
              </a:rPr>
              <a:t>memisahkannya</a:t>
            </a:r>
            <a:r>
              <a:rPr lang="en-ID" sz="1800" dirty="0">
                <a:latin typeface="Bahiana" panose="020B0604020202020204" charset="0"/>
              </a:rPr>
              <a:t> </a:t>
            </a:r>
            <a:r>
              <a:rPr lang="en-ID" sz="1800" dirty="0" err="1">
                <a:latin typeface="Bahiana" panose="020B0604020202020204" charset="0"/>
              </a:rPr>
              <a:t>dengan</a:t>
            </a:r>
            <a:r>
              <a:rPr lang="en-ID" sz="1800" dirty="0">
                <a:latin typeface="Bahiana" panose="020B0604020202020204" charset="0"/>
              </a:rPr>
              <a:t> </a:t>
            </a:r>
            <a:r>
              <a:rPr lang="en-ID" sz="1800" dirty="0" err="1">
                <a:latin typeface="Bahiana" panose="020B0604020202020204" charset="0"/>
              </a:rPr>
              <a:t>batang</a:t>
            </a:r>
            <a:r>
              <a:rPr lang="en-ID" sz="1800" dirty="0">
                <a:latin typeface="Bahiana" panose="020B0604020202020204" charset="0"/>
              </a:rPr>
              <a:t>. </a:t>
            </a:r>
            <a:r>
              <a:rPr lang="en-ID" sz="1800" dirty="0" err="1">
                <a:latin typeface="Bahiana" panose="020B0604020202020204" charset="0"/>
              </a:rPr>
              <a:t>Misalnya</a:t>
            </a:r>
            <a:r>
              <a:rPr lang="en-ID" sz="1800" dirty="0">
                <a:latin typeface="Bahiana" panose="020B0604020202020204" charset="0"/>
              </a:rPr>
              <a:t>, </a:t>
            </a:r>
            <a:r>
              <a:rPr lang="en-ID" sz="1800" dirty="0" err="1">
                <a:latin typeface="Bahiana" panose="020B0604020202020204" charset="0"/>
              </a:rPr>
              <a:t>produksi</a:t>
            </a:r>
            <a:r>
              <a:rPr lang="en-ID" sz="1800" dirty="0">
                <a:latin typeface="Bahiana" panose="020B0604020202020204" charset="0"/>
              </a:rPr>
              <a:t> A → Aa, A → a, dan A → AB </a:t>
            </a:r>
            <a:r>
              <a:rPr lang="en-ID" sz="1800" dirty="0" err="1">
                <a:latin typeface="Bahiana" panose="020B0604020202020204" charset="0"/>
              </a:rPr>
              <a:t>dapat</a:t>
            </a:r>
            <a:r>
              <a:rPr lang="en-ID" sz="1800" dirty="0">
                <a:latin typeface="Bahiana" panose="020B0604020202020204" charset="0"/>
              </a:rPr>
              <a:t> </a:t>
            </a:r>
            <a:r>
              <a:rPr lang="en-ID" sz="1800" dirty="0" err="1">
                <a:latin typeface="Bahiana" panose="020B0604020202020204" charset="0"/>
              </a:rPr>
              <a:t>digabungkan</a:t>
            </a:r>
            <a:r>
              <a:rPr lang="en-ID" sz="1800" dirty="0">
                <a:latin typeface="Bahiana" panose="020B0604020202020204" charset="0"/>
              </a:rPr>
              <a:t> </a:t>
            </a:r>
            <a:r>
              <a:rPr lang="en-ID" sz="1800" dirty="0" err="1">
                <a:latin typeface="Bahiana" panose="020B0604020202020204" charset="0"/>
              </a:rPr>
              <a:t>menjadi</a:t>
            </a:r>
            <a:r>
              <a:rPr lang="en-ID" sz="1800" dirty="0">
                <a:latin typeface="Bahiana" panose="020B0604020202020204" charset="0"/>
              </a:rPr>
              <a:t> A ::= A </a:t>
            </a:r>
            <a:r>
              <a:rPr lang="en-ID" sz="1800" dirty="0" err="1">
                <a:latin typeface="Bahiana" panose="020B0604020202020204" charset="0"/>
              </a:rPr>
              <a:t>a</a:t>
            </a:r>
            <a:r>
              <a:rPr lang="en-ID" sz="1800" dirty="0">
                <a:latin typeface="Bahiana" panose="020B0604020202020204" charset="0"/>
              </a:rPr>
              <a:t> | </a:t>
            </a:r>
            <a:r>
              <a:rPr lang="en-ID" sz="1800" dirty="0" err="1">
                <a:latin typeface="Bahiana" panose="020B0604020202020204" charset="0"/>
              </a:rPr>
              <a:t>sebuah</a:t>
            </a:r>
            <a:r>
              <a:rPr lang="en-ID" sz="1800" dirty="0">
                <a:latin typeface="Bahiana" panose="020B0604020202020204" charset="0"/>
              </a:rPr>
              <a:t> | B</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3"/>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 solve and ENJOY</a:t>
            </a:r>
            <a:endParaRPr/>
          </a:p>
        </p:txBody>
      </p:sp>
      <p:grpSp>
        <p:nvGrpSpPr>
          <p:cNvPr id="848" name="Google Shape;848;p53"/>
          <p:cNvGrpSpPr/>
          <p:nvPr/>
        </p:nvGrpSpPr>
        <p:grpSpPr>
          <a:xfrm>
            <a:off x="6666097" y="2116597"/>
            <a:ext cx="1243515" cy="735574"/>
            <a:chOff x="6588942" y="2211624"/>
            <a:chExt cx="1397679" cy="826767"/>
          </a:xfrm>
        </p:grpSpPr>
        <p:sp>
          <p:nvSpPr>
            <p:cNvPr id="849" name="Google Shape;849;p53"/>
            <p:cNvSpPr/>
            <p:nvPr/>
          </p:nvSpPr>
          <p:spPr>
            <a:xfrm rot="-5400000">
              <a:off x="6588956" y="2624977"/>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7520648" y="2625099"/>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7831218" y="2625099"/>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6588942" y="2882991"/>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6899512" y="2882991"/>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7210082" y="2882991"/>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7520651" y="2882991"/>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6899509" y="2625099"/>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7210078" y="2625099"/>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7831221" y="2882991"/>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7520648" y="2211624"/>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7831218" y="2211624"/>
              <a:ext cx="155400" cy="15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3"/>
          <p:cNvGrpSpPr/>
          <p:nvPr/>
        </p:nvGrpSpPr>
        <p:grpSpPr>
          <a:xfrm>
            <a:off x="4811491" y="1857606"/>
            <a:ext cx="1283209" cy="995718"/>
            <a:chOff x="4754117" y="1953774"/>
            <a:chExt cx="1397679" cy="1084542"/>
          </a:xfrm>
        </p:grpSpPr>
        <p:sp>
          <p:nvSpPr>
            <p:cNvPr id="862" name="Google Shape;862;p53"/>
            <p:cNvSpPr/>
            <p:nvPr/>
          </p:nvSpPr>
          <p:spPr>
            <a:xfrm rot="-5400000">
              <a:off x="4754131" y="2211627"/>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5685823" y="2211749"/>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996393" y="2211749"/>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754117" y="2624991"/>
              <a:ext cx="155320" cy="1553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5064687" y="2624991"/>
              <a:ext cx="155320" cy="1553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5375257" y="2624991"/>
              <a:ext cx="155320" cy="1553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5685826" y="2624991"/>
              <a:ext cx="155320" cy="1553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5064684" y="2211749"/>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5375253" y="2211749"/>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5996396" y="2624991"/>
              <a:ext cx="155320" cy="1553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5685823" y="1953774"/>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5996393" y="1953774"/>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5064684" y="1953774"/>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5375253" y="1953774"/>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4754117" y="2882916"/>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5064687" y="2882916"/>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5375257" y="2882916"/>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5685826" y="2882916"/>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5996396" y="2882916"/>
              <a:ext cx="155400" cy="15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3"/>
          <p:cNvGrpSpPr/>
          <p:nvPr/>
        </p:nvGrpSpPr>
        <p:grpSpPr>
          <a:xfrm>
            <a:off x="2959520" y="1443092"/>
            <a:ext cx="1317033" cy="1411293"/>
            <a:chOff x="1157367" y="1540599"/>
            <a:chExt cx="1397679" cy="1497711"/>
          </a:xfrm>
        </p:grpSpPr>
        <p:sp>
          <p:nvSpPr>
            <p:cNvPr id="882" name="Google Shape;882;p53"/>
            <p:cNvSpPr/>
            <p:nvPr/>
          </p:nvSpPr>
          <p:spPr>
            <a:xfrm rot="-5400000">
              <a:off x="1157381" y="2625058"/>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2089073" y="2625099"/>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2399643" y="2625099"/>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1157367" y="2882991"/>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1467937" y="2882991"/>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1778507" y="2882991"/>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2089076" y="2882991"/>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1467934" y="2625099"/>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1778503" y="2625099"/>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2399646" y="2882991"/>
              <a:ext cx="155320" cy="1553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rot="-5400000">
              <a:off x="1157381" y="1953777"/>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2089073" y="1953899"/>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2399643" y="1953899"/>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1157367" y="2211791"/>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1467937" y="2211791"/>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1778507" y="2211791"/>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2089076" y="2211791"/>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1467934" y="1953899"/>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1778503" y="1953899"/>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2399646" y="2211791"/>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2089073" y="1540599"/>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2399643" y="1540599"/>
              <a:ext cx="155400" cy="1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3"/>
          <p:cNvSpPr txBox="1"/>
          <p:nvPr/>
        </p:nvSpPr>
        <p:spPr>
          <a:xfrm>
            <a:off x="1121663" y="3918600"/>
            <a:ext cx="14691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60 / 3</a:t>
            </a:r>
            <a:endParaRPr sz="4000">
              <a:solidFill>
                <a:schemeClr val="dk1"/>
              </a:solidFill>
              <a:latin typeface="Bahiana"/>
              <a:ea typeface="Bahiana"/>
              <a:cs typeface="Bahiana"/>
              <a:sym typeface="Bahiana"/>
            </a:endParaRPr>
          </a:p>
        </p:txBody>
      </p:sp>
      <p:grpSp>
        <p:nvGrpSpPr>
          <p:cNvPr id="905" name="Google Shape;905;p53"/>
          <p:cNvGrpSpPr/>
          <p:nvPr/>
        </p:nvGrpSpPr>
        <p:grpSpPr>
          <a:xfrm>
            <a:off x="1234202" y="2116672"/>
            <a:ext cx="1244211" cy="735727"/>
            <a:chOff x="2955742" y="2211837"/>
            <a:chExt cx="1397676" cy="826474"/>
          </a:xfrm>
        </p:grpSpPr>
        <p:sp>
          <p:nvSpPr>
            <p:cNvPr id="906" name="Google Shape;906;p53"/>
            <p:cNvSpPr/>
            <p:nvPr/>
          </p:nvSpPr>
          <p:spPr>
            <a:xfrm>
              <a:off x="4198018" y="2625099"/>
              <a:ext cx="155320" cy="15532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2955742" y="2882991"/>
              <a:ext cx="155320" cy="15532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3266312" y="2882991"/>
              <a:ext cx="155320" cy="15532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3576882" y="2882991"/>
              <a:ext cx="155320" cy="15532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3887451" y="2882991"/>
              <a:ext cx="155320" cy="15532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4198021" y="2882991"/>
              <a:ext cx="155320" cy="15532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2955742" y="2625141"/>
              <a:ext cx="155400" cy="1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3266312" y="2625141"/>
              <a:ext cx="155400" cy="1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3576882" y="2625141"/>
              <a:ext cx="155400" cy="1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3887451" y="2625141"/>
              <a:ext cx="155400" cy="1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198018" y="2211837"/>
              <a:ext cx="155400" cy="15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53"/>
          <p:cNvSpPr txBox="1"/>
          <p:nvPr/>
        </p:nvSpPr>
        <p:spPr>
          <a:xfrm>
            <a:off x="2919288" y="3918600"/>
            <a:ext cx="13977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6 + 5</a:t>
            </a:r>
            <a:endParaRPr sz="4000">
              <a:solidFill>
                <a:schemeClr val="dk1"/>
              </a:solidFill>
              <a:latin typeface="Bahiana"/>
              <a:ea typeface="Bahiana"/>
              <a:cs typeface="Bahiana"/>
              <a:sym typeface="Bahiana"/>
            </a:endParaRPr>
          </a:p>
        </p:txBody>
      </p:sp>
      <p:sp>
        <p:nvSpPr>
          <p:cNvPr id="918" name="Google Shape;918;p53"/>
          <p:cNvSpPr txBox="1"/>
          <p:nvPr/>
        </p:nvSpPr>
        <p:spPr>
          <a:xfrm>
            <a:off x="4754125" y="3918600"/>
            <a:ext cx="13977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24 / 2</a:t>
            </a:r>
            <a:endParaRPr sz="4000">
              <a:solidFill>
                <a:schemeClr val="dk1"/>
              </a:solidFill>
              <a:latin typeface="Bahiana"/>
              <a:ea typeface="Bahiana"/>
              <a:cs typeface="Bahiana"/>
              <a:sym typeface="Bahiana"/>
            </a:endParaRPr>
          </a:p>
        </p:txBody>
      </p:sp>
      <p:sp>
        <p:nvSpPr>
          <p:cNvPr id="919" name="Google Shape;919;p53"/>
          <p:cNvSpPr txBox="1"/>
          <p:nvPr/>
        </p:nvSpPr>
        <p:spPr>
          <a:xfrm>
            <a:off x="6553175" y="3918600"/>
            <a:ext cx="14691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6 x 2</a:t>
            </a:r>
            <a:endParaRPr sz="4000">
              <a:solidFill>
                <a:schemeClr val="dk1"/>
              </a:solidFill>
              <a:latin typeface="Bahiana"/>
              <a:ea typeface="Bahiana"/>
              <a:cs typeface="Bahiana"/>
              <a:sym typeface="Bahiana"/>
            </a:endParaRPr>
          </a:p>
        </p:txBody>
      </p:sp>
      <p:cxnSp>
        <p:nvCxnSpPr>
          <p:cNvPr id="920" name="Google Shape;920;p53"/>
          <p:cNvCxnSpPr>
            <a:endCxn id="904" idx="0"/>
          </p:cNvCxnSpPr>
          <p:nvPr/>
        </p:nvCxnSpPr>
        <p:spPr>
          <a:xfrm>
            <a:off x="1856213" y="3537600"/>
            <a:ext cx="0" cy="381000"/>
          </a:xfrm>
          <a:prstGeom prst="straightConnector1">
            <a:avLst/>
          </a:prstGeom>
          <a:noFill/>
          <a:ln w="19050" cap="flat" cmpd="sng">
            <a:solidFill>
              <a:schemeClr val="dk2"/>
            </a:solidFill>
            <a:prstDash val="solid"/>
            <a:round/>
            <a:headEnd type="none" w="med" len="med"/>
            <a:tailEnd type="oval" w="med" len="med"/>
          </a:ln>
        </p:spPr>
      </p:cxnSp>
      <p:sp>
        <p:nvSpPr>
          <p:cNvPr id="921" name="Google Shape;921;p53"/>
          <p:cNvSpPr/>
          <p:nvPr/>
        </p:nvSpPr>
        <p:spPr>
          <a:xfrm>
            <a:off x="1793975" y="3049100"/>
            <a:ext cx="118200" cy="12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 name="Google Shape;922;p53"/>
          <p:cNvCxnSpPr>
            <a:stCxn id="921" idx="5"/>
          </p:cNvCxnSpPr>
          <p:nvPr/>
        </p:nvCxnSpPr>
        <p:spPr>
          <a:xfrm>
            <a:off x="1894865" y="3158440"/>
            <a:ext cx="1724400" cy="759900"/>
          </a:xfrm>
          <a:prstGeom prst="straightConnector1">
            <a:avLst/>
          </a:prstGeom>
          <a:noFill/>
          <a:ln w="19050" cap="flat" cmpd="sng">
            <a:solidFill>
              <a:schemeClr val="dk2"/>
            </a:solidFill>
            <a:prstDash val="solid"/>
            <a:round/>
            <a:headEnd type="none" w="med" len="med"/>
            <a:tailEnd type="oval" w="med" len="med"/>
          </a:ln>
        </p:spPr>
      </p:cxnSp>
      <p:cxnSp>
        <p:nvCxnSpPr>
          <p:cNvPr id="923" name="Google Shape;923;p53"/>
          <p:cNvCxnSpPr/>
          <p:nvPr/>
        </p:nvCxnSpPr>
        <p:spPr>
          <a:xfrm>
            <a:off x="5454325" y="3522750"/>
            <a:ext cx="0" cy="395700"/>
          </a:xfrm>
          <a:prstGeom prst="straightConnector1">
            <a:avLst/>
          </a:prstGeom>
          <a:noFill/>
          <a:ln w="19050" cap="flat" cmpd="sng">
            <a:solidFill>
              <a:schemeClr val="dk2"/>
            </a:solidFill>
            <a:prstDash val="solid"/>
            <a:round/>
            <a:headEnd type="none" w="med" len="med"/>
            <a:tailEnd type="oval" w="med" len="med"/>
          </a:ln>
        </p:spPr>
      </p:cxnSp>
      <p:cxnSp>
        <p:nvCxnSpPr>
          <p:cNvPr id="924" name="Google Shape;924;p53"/>
          <p:cNvCxnSpPr/>
          <p:nvPr/>
        </p:nvCxnSpPr>
        <p:spPr>
          <a:xfrm>
            <a:off x="7289300" y="3537550"/>
            <a:ext cx="0" cy="381000"/>
          </a:xfrm>
          <a:prstGeom prst="straightConnector1">
            <a:avLst/>
          </a:prstGeom>
          <a:noFill/>
          <a:ln w="19050" cap="flat" cmpd="sng">
            <a:solidFill>
              <a:schemeClr val="dk2"/>
            </a:solidFill>
            <a:prstDash val="solid"/>
            <a:round/>
            <a:headEnd type="none" w="med" len="med"/>
            <a:tailEnd type="oval" w="med" len="med"/>
          </a:ln>
        </p:spPr>
      </p:cxnSp>
      <p:sp>
        <p:nvSpPr>
          <p:cNvPr id="925" name="Google Shape;925;p53"/>
          <p:cNvSpPr/>
          <p:nvPr/>
        </p:nvSpPr>
        <p:spPr>
          <a:xfrm>
            <a:off x="3559041" y="3049100"/>
            <a:ext cx="118200" cy="12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5393871" y="3049100"/>
            <a:ext cx="118200" cy="12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7228700" y="3049100"/>
            <a:ext cx="118200" cy="12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4811497" y="1857606"/>
            <a:ext cx="142800" cy="14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rot="1364061">
            <a:off x="7138573" y="329326"/>
            <a:ext cx="1321492" cy="651712"/>
          </a:xfrm>
          <a:custGeom>
            <a:avLst/>
            <a:gdLst/>
            <a:ahLst/>
            <a:cxnLst/>
            <a:rect l="l" t="t" r="r" b="b"/>
            <a:pathLst>
              <a:path w="34155" h="16844" extrusionOk="0">
                <a:moveTo>
                  <a:pt x="14195" y="1777"/>
                </a:moveTo>
                <a:cubicBezTo>
                  <a:pt x="17799" y="1777"/>
                  <a:pt x="21216" y="3566"/>
                  <a:pt x="23283" y="6638"/>
                </a:cubicBezTo>
                <a:lnTo>
                  <a:pt x="23605" y="7121"/>
                </a:lnTo>
                <a:lnTo>
                  <a:pt x="8114" y="10247"/>
                </a:lnTo>
                <a:cubicBezTo>
                  <a:pt x="6390" y="6822"/>
                  <a:pt x="8389" y="2708"/>
                  <a:pt x="12136" y="1972"/>
                </a:cubicBezTo>
                <a:cubicBezTo>
                  <a:pt x="12824" y="1841"/>
                  <a:pt x="13513" y="1777"/>
                  <a:pt x="14195" y="1777"/>
                </a:cubicBezTo>
                <a:close/>
                <a:moveTo>
                  <a:pt x="14926" y="1"/>
                </a:moveTo>
                <a:cubicBezTo>
                  <a:pt x="14146" y="1"/>
                  <a:pt x="13358" y="74"/>
                  <a:pt x="12573" y="226"/>
                </a:cubicBezTo>
                <a:lnTo>
                  <a:pt x="10274" y="685"/>
                </a:lnTo>
                <a:cubicBezTo>
                  <a:pt x="5585" y="1605"/>
                  <a:pt x="3080" y="6776"/>
                  <a:pt x="5286" y="11028"/>
                </a:cubicBezTo>
                <a:lnTo>
                  <a:pt x="0" y="12338"/>
                </a:lnTo>
                <a:lnTo>
                  <a:pt x="2666" y="16843"/>
                </a:lnTo>
                <a:lnTo>
                  <a:pt x="34155" y="10224"/>
                </a:lnTo>
                <a:lnTo>
                  <a:pt x="31719" y="5719"/>
                </a:lnTo>
                <a:lnTo>
                  <a:pt x="26064" y="6638"/>
                </a:lnTo>
                <a:lnTo>
                  <a:pt x="25214" y="5489"/>
                </a:lnTo>
                <a:cubicBezTo>
                  <a:pt x="22879" y="2016"/>
                  <a:pt x="19006" y="1"/>
                  <a:pt x="14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accent6"/>
                </a:solidFill>
                <a:latin typeface="Bahiana"/>
                <a:ea typeface="Bahiana"/>
                <a:cs typeface="Bahiana"/>
                <a:sym typeface="Bahiana"/>
              </a:rPr>
              <a:t>2nd grade</a:t>
            </a:r>
            <a:endParaRPr sz="2300">
              <a:solidFill>
                <a:schemeClr val="accent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54"/>
          <p:cNvSpPr txBox="1">
            <a:spLocks noGrp="1"/>
          </p:cNvSpPr>
          <p:nvPr>
            <p:ph type="title"/>
          </p:nvPr>
        </p:nvSpPr>
        <p:spPr>
          <a:xfrm>
            <a:off x="713225" y="1526050"/>
            <a:ext cx="5095200" cy="164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74,514,214</a:t>
            </a:r>
            <a:endParaRPr/>
          </a:p>
        </p:txBody>
      </p:sp>
      <p:sp>
        <p:nvSpPr>
          <p:cNvPr id="936" name="Google Shape;936;p54"/>
          <p:cNvSpPr txBox="1">
            <a:spLocks noGrp="1"/>
          </p:cNvSpPr>
          <p:nvPr>
            <p:ph type="subTitle" idx="1"/>
          </p:nvPr>
        </p:nvSpPr>
        <p:spPr>
          <a:xfrm>
            <a:off x="713225" y="3238250"/>
            <a:ext cx="4367700" cy="379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grpSp>
        <p:nvGrpSpPr>
          <p:cNvPr id="937" name="Google Shape;937;p54"/>
          <p:cNvGrpSpPr/>
          <p:nvPr/>
        </p:nvGrpSpPr>
        <p:grpSpPr>
          <a:xfrm>
            <a:off x="5455567" y="1689394"/>
            <a:ext cx="3281905" cy="1925915"/>
            <a:chOff x="4473075" y="3774025"/>
            <a:chExt cx="1419325" cy="832900"/>
          </a:xfrm>
        </p:grpSpPr>
        <p:sp>
          <p:nvSpPr>
            <p:cNvPr id="938" name="Google Shape;938;p54"/>
            <p:cNvSpPr/>
            <p:nvPr/>
          </p:nvSpPr>
          <p:spPr>
            <a:xfrm>
              <a:off x="5314300" y="3930000"/>
              <a:ext cx="578100" cy="676925"/>
            </a:xfrm>
            <a:custGeom>
              <a:avLst/>
              <a:gdLst/>
              <a:ahLst/>
              <a:cxnLst/>
              <a:rect l="l" t="t" r="r" b="b"/>
              <a:pathLst>
                <a:path w="23124" h="27077" extrusionOk="0">
                  <a:moveTo>
                    <a:pt x="23123" y="1"/>
                  </a:moveTo>
                  <a:lnTo>
                    <a:pt x="1" y="21054"/>
                  </a:lnTo>
                  <a:lnTo>
                    <a:pt x="1265" y="27076"/>
                  </a:lnTo>
                  <a:lnTo>
                    <a:pt x="21744" y="8827"/>
                  </a:lnTo>
                  <a:cubicBezTo>
                    <a:pt x="22158" y="8482"/>
                    <a:pt x="22411" y="7976"/>
                    <a:pt x="22457" y="7448"/>
                  </a:cubicBezTo>
                  <a:lnTo>
                    <a:pt x="231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4"/>
            <p:cNvSpPr/>
            <p:nvPr/>
          </p:nvSpPr>
          <p:spPr>
            <a:xfrm>
              <a:off x="4473075" y="4331600"/>
              <a:ext cx="872300" cy="275325"/>
            </a:xfrm>
            <a:custGeom>
              <a:avLst/>
              <a:gdLst/>
              <a:ahLst/>
              <a:cxnLst/>
              <a:rect l="l" t="t" r="r" b="b"/>
              <a:pathLst>
                <a:path w="34892" h="11013" extrusionOk="0">
                  <a:moveTo>
                    <a:pt x="402" y="1"/>
                  </a:moveTo>
                  <a:cubicBezTo>
                    <a:pt x="227" y="1"/>
                    <a:pt x="92" y="9"/>
                    <a:pt x="1" y="26"/>
                  </a:cubicBezTo>
                  <a:lnTo>
                    <a:pt x="667" y="4876"/>
                  </a:lnTo>
                  <a:cubicBezTo>
                    <a:pt x="759" y="5657"/>
                    <a:pt x="1380" y="6278"/>
                    <a:pt x="2138" y="6370"/>
                  </a:cubicBezTo>
                  <a:lnTo>
                    <a:pt x="34891" y="11012"/>
                  </a:lnTo>
                  <a:lnTo>
                    <a:pt x="34891" y="11012"/>
                  </a:lnTo>
                  <a:lnTo>
                    <a:pt x="33650" y="4990"/>
                  </a:lnTo>
                  <a:cubicBezTo>
                    <a:pt x="33650" y="4990"/>
                    <a:pt x="4730"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4473075" y="3899550"/>
              <a:ext cx="1419325" cy="613125"/>
            </a:xfrm>
            <a:custGeom>
              <a:avLst/>
              <a:gdLst/>
              <a:ahLst/>
              <a:cxnLst/>
              <a:rect l="l" t="t" r="r" b="b"/>
              <a:pathLst>
                <a:path w="56773" h="24525" extrusionOk="0">
                  <a:moveTo>
                    <a:pt x="20319" y="0"/>
                  </a:moveTo>
                  <a:lnTo>
                    <a:pt x="1" y="17308"/>
                  </a:lnTo>
                  <a:lnTo>
                    <a:pt x="253" y="19147"/>
                  </a:lnTo>
                  <a:lnTo>
                    <a:pt x="34133" y="24525"/>
                  </a:lnTo>
                  <a:lnTo>
                    <a:pt x="56519" y="4161"/>
                  </a:lnTo>
                  <a:lnTo>
                    <a:pt x="56772" y="1219"/>
                  </a:lnTo>
                  <a:lnTo>
                    <a:pt x="203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4"/>
            <p:cNvSpPr/>
            <p:nvPr/>
          </p:nvSpPr>
          <p:spPr>
            <a:xfrm>
              <a:off x="4473075" y="3774025"/>
              <a:ext cx="1419325" cy="682350"/>
            </a:xfrm>
            <a:custGeom>
              <a:avLst/>
              <a:gdLst/>
              <a:ahLst/>
              <a:cxnLst/>
              <a:rect l="l" t="t" r="r" b="b"/>
              <a:pathLst>
                <a:path w="56773" h="27294" extrusionOk="0">
                  <a:moveTo>
                    <a:pt x="29399" y="0"/>
                  </a:moveTo>
                  <a:cubicBezTo>
                    <a:pt x="28351" y="0"/>
                    <a:pt x="27509" y="18"/>
                    <a:pt x="26938" y="34"/>
                  </a:cubicBezTo>
                  <a:cubicBezTo>
                    <a:pt x="26410" y="57"/>
                    <a:pt x="25904" y="241"/>
                    <a:pt x="25490" y="608"/>
                  </a:cubicBezTo>
                  <a:lnTo>
                    <a:pt x="1" y="22329"/>
                  </a:lnTo>
                  <a:cubicBezTo>
                    <a:pt x="5655" y="22789"/>
                    <a:pt x="33650" y="27293"/>
                    <a:pt x="33650" y="27293"/>
                  </a:cubicBezTo>
                  <a:lnTo>
                    <a:pt x="56772" y="6240"/>
                  </a:lnTo>
                  <a:cubicBezTo>
                    <a:pt x="49823" y="652"/>
                    <a:pt x="35784" y="0"/>
                    <a:pt x="29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4"/>
            <p:cNvSpPr/>
            <p:nvPr/>
          </p:nvSpPr>
          <p:spPr>
            <a:xfrm>
              <a:off x="5091350" y="3817900"/>
              <a:ext cx="670600" cy="180775"/>
            </a:xfrm>
            <a:custGeom>
              <a:avLst/>
              <a:gdLst/>
              <a:ahLst/>
              <a:cxnLst/>
              <a:rect l="l" t="t" r="r" b="b"/>
              <a:pathLst>
                <a:path w="26824" h="7231" extrusionOk="0">
                  <a:moveTo>
                    <a:pt x="3042" y="1"/>
                  </a:moveTo>
                  <a:cubicBezTo>
                    <a:pt x="2568" y="1"/>
                    <a:pt x="2119" y="183"/>
                    <a:pt x="1794" y="508"/>
                  </a:cubicBezTo>
                  <a:lnTo>
                    <a:pt x="346" y="1933"/>
                  </a:lnTo>
                  <a:cubicBezTo>
                    <a:pt x="1" y="2255"/>
                    <a:pt x="231" y="2830"/>
                    <a:pt x="713" y="2853"/>
                  </a:cubicBezTo>
                  <a:cubicBezTo>
                    <a:pt x="10643" y="3060"/>
                    <a:pt x="20503" y="6117"/>
                    <a:pt x="23491" y="7151"/>
                  </a:cubicBezTo>
                  <a:cubicBezTo>
                    <a:pt x="23659" y="7205"/>
                    <a:pt x="23832" y="7231"/>
                    <a:pt x="24005" y="7231"/>
                  </a:cubicBezTo>
                  <a:cubicBezTo>
                    <a:pt x="24424" y="7231"/>
                    <a:pt x="24837" y="7076"/>
                    <a:pt x="25146" y="6783"/>
                  </a:cubicBezTo>
                  <a:lnTo>
                    <a:pt x="26272" y="5726"/>
                  </a:lnTo>
                  <a:cubicBezTo>
                    <a:pt x="26824" y="5220"/>
                    <a:pt x="26686" y="4324"/>
                    <a:pt x="25996" y="4002"/>
                  </a:cubicBezTo>
                  <a:cubicBezTo>
                    <a:pt x="19377" y="807"/>
                    <a:pt x="6414" y="118"/>
                    <a:pt x="3127" y="3"/>
                  </a:cubicBezTo>
                  <a:cubicBezTo>
                    <a:pt x="3099" y="1"/>
                    <a:pt x="3070" y="1"/>
                    <a:pt x="3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5093075" y="3817900"/>
              <a:ext cx="663125" cy="123050"/>
            </a:xfrm>
            <a:custGeom>
              <a:avLst/>
              <a:gdLst/>
              <a:ahLst/>
              <a:cxnLst/>
              <a:rect l="l" t="t" r="r" b="b"/>
              <a:pathLst>
                <a:path w="26525" h="4922" extrusionOk="0">
                  <a:moveTo>
                    <a:pt x="2973" y="1"/>
                  </a:moveTo>
                  <a:cubicBezTo>
                    <a:pt x="2499" y="1"/>
                    <a:pt x="2050" y="183"/>
                    <a:pt x="1725" y="508"/>
                  </a:cubicBezTo>
                  <a:lnTo>
                    <a:pt x="277" y="1910"/>
                  </a:lnTo>
                  <a:cubicBezTo>
                    <a:pt x="1" y="2163"/>
                    <a:pt x="70" y="2600"/>
                    <a:pt x="369" y="2784"/>
                  </a:cubicBezTo>
                  <a:cubicBezTo>
                    <a:pt x="415" y="2692"/>
                    <a:pt x="438" y="2623"/>
                    <a:pt x="507" y="2577"/>
                  </a:cubicBezTo>
                  <a:lnTo>
                    <a:pt x="1955" y="1152"/>
                  </a:lnTo>
                  <a:cubicBezTo>
                    <a:pt x="2302" y="826"/>
                    <a:pt x="2731" y="644"/>
                    <a:pt x="3203" y="644"/>
                  </a:cubicBezTo>
                  <a:cubicBezTo>
                    <a:pt x="3231" y="644"/>
                    <a:pt x="3259" y="645"/>
                    <a:pt x="3288" y="646"/>
                  </a:cubicBezTo>
                  <a:cubicBezTo>
                    <a:pt x="6574" y="784"/>
                    <a:pt x="19538" y="1451"/>
                    <a:pt x="26157" y="4646"/>
                  </a:cubicBezTo>
                  <a:cubicBezTo>
                    <a:pt x="26318" y="4714"/>
                    <a:pt x="26433" y="4806"/>
                    <a:pt x="26525" y="4921"/>
                  </a:cubicBezTo>
                  <a:cubicBezTo>
                    <a:pt x="26525" y="4531"/>
                    <a:pt x="26295" y="4163"/>
                    <a:pt x="25927" y="4002"/>
                  </a:cubicBezTo>
                  <a:cubicBezTo>
                    <a:pt x="19308" y="807"/>
                    <a:pt x="6345" y="118"/>
                    <a:pt x="3058" y="3"/>
                  </a:cubicBezTo>
                  <a:cubicBezTo>
                    <a:pt x="3030" y="1"/>
                    <a:pt x="3001" y="1"/>
                    <a:pt x="2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4978150" y="4246625"/>
              <a:ext cx="192525" cy="113575"/>
            </a:xfrm>
            <a:custGeom>
              <a:avLst/>
              <a:gdLst/>
              <a:ahLst/>
              <a:cxnLst/>
              <a:rect l="l" t="t" r="r" b="b"/>
              <a:pathLst>
                <a:path w="7701" h="4543" extrusionOk="0">
                  <a:moveTo>
                    <a:pt x="7103" y="0"/>
                  </a:moveTo>
                  <a:lnTo>
                    <a:pt x="4322" y="897"/>
                  </a:lnTo>
                  <a:cubicBezTo>
                    <a:pt x="4288" y="894"/>
                    <a:pt x="4253" y="892"/>
                    <a:pt x="4220" y="892"/>
                  </a:cubicBezTo>
                  <a:cubicBezTo>
                    <a:pt x="3984" y="892"/>
                    <a:pt x="3770" y="963"/>
                    <a:pt x="3610" y="1103"/>
                  </a:cubicBezTo>
                  <a:lnTo>
                    <a:pt x="1104" y="2046"/>
                  </a:lnTo>
                  <a:cubicBezTo>
                    <a:pt x="576" y="2436"/>
                    <a:pt x="1" y="4183"/>
                    <a:pt x="1242" y="4206"/>
                  </a:cubicBezTo>
                  <a:lnTo>
                    <a:pt x="3403" y="4528"/>
                  </a:lnTo>
                  <a:cubicBezTo>
                    <a:pt x="3454" y="4537"/>
                    <a:pt x="3506" y="4542"/>
                    <a:pt x="3557" y="4542"/>
                  </a:cubicBezTo>
                  <a:cubicBezTo>
                    <a:pt x="3757" y="4542"/>
                    <a:pt x="3951" y="4472"/>
                    <a:pt x="4115" y="4344"/>
                  </a:cubicBezTo>
                  <a:lnTo>
                    <a:pt x="6666" y="2345"/>
                  </a:lnTo>
                  <a:cubicBezTo>
                    <a:pt x="7172" y="1931"/>
                    <a:pt x="7701" y="69"/>
                    <a:pt x="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4999425" y="4235600"/>
              <a:ext cx="165500" cy="90450"/>
            </a:xfrm>
            <a:custGeom>
              <a:avLst/>
              <a:gdLst/>
              <a:ahLst/>
              <a:cxnLst/>
              <a:rect l="l" t="t" r="r" b="b"/>
              <a:pathLst>
                <a:path w="6620" h="3618" extrusionOk="0">
                  <a:moveTo>
                    <a:pt x="3675" y="0"/>
                  </a:moveTo>
                  <a:cubicBezTo>
                    <a:pt x="3455" y="0"/>
                    <a:pt x="3238" y="70"/>
                    <a:pt x="3057" y="211"/>
                  </a:cubicBezTo>
                  <a:cubicBezTo>
                    <a:pt x="2046" y="993"/>
                    <a:pt x="1540" y="1383"/>
                    <a:pt x="506" y="2165"/>
                  </a:cubicBezTo>
                  <a:cubicBezTo>
                    <a:pt x="0" y="2556"/>
                    <a:pt x="92" y="3199"/>
                    <a:pt x="690" y="3291"/>
                  </a:cubicBezTo>
                  <a:lnTo>
                    <a:pt x="2850" y="3613"/>
                  </a:lnTo>
                  <a:cubicBezTo>
                    <a:pt x="2882" y="3616"/>
                    <a:pt x="2914" y="3617"/>
                    <a:pt x="2946" y="3617"/>
                  </a:cubicBezTo>
                  <a:cubicBezTo>
                    <a:pt x="3171" y="3617"/>
                    <a:pt x="3402" y="3547"/>
                    <a:pt x="3563" y="3406"/>
                  </a:cubicBezTo>
                  <a:cubicBezTo>
                    <a:pt x="4597" y="2602"/>
                    <a:pt x="5103" y="2211"/>
                    <a:pt x="6114" y="1429"/>
                  </a:cubicBezTo>
                  <a:cubicBezTo>
                    <a:pt x="6620" y="1016"/>
                    <a:pt x="6505" y="372"/>
                    <a:pt x="5907" y="280"/>
                  </a:cubicBezTo>
                  <a:lnTo>
                    <a:pt x="3770" y="4"/>
                  </a:lnTo>
                  <a:cubicBezTo>
                    <a:pt x="3738" y="2"/>
                    <a:pt x="3707" y="0"/>
                    <a:pt x="36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4801750" y="4216725"/>
              <a:ext cx="194250" cy="111050"/>
            </a:xfrm>
            <a:custGeom>
              <a:avLst/>
              <a:gdLst/>
              <a:ahLst/>
              <a:cxnLst/>
              <a:rect l="l" t="t" r="r" b="b"/>
              <a:pathLst>
                <a:path w="7770" h="4442" extrusionOk="0">
                  <a:moveTo>
                    <a:pt x="7195" y="1"/>
                  </a:moveTo>
                  <a:lnTo>
                    <a:pt x="4391" y="897"/>
                  </a:lnTo>
                  <a:cubicBezTo>
                    <a:pt x="4359" y="894"/>
                    <a:pt x="4327" y="893"/>
                    <a:pt x="4295" y="893"/>
                  </a:cubicBezTo>
                  <a:cubicBezTo>
                    <a:pt x="4070" y="893"/>
                    <a:pt x="3839" y="963"/>
                    <a:pt x="3678" y="1104"/>
                  </a:cubicBezTo>
                  <a:cubicBezTo>
                    <a:pt x="2667" y="1472"/>
                    <a:pt x="2161" y="1656"/>
                    <a:pt x="1173" y="2047"/>
                  </a:cubicBezTo>
                  <a:cubicBezTo>
                    <a:pt x="644" y="2437"/>
                    <a:pt x="1" y="4161"/>
                    <a:pt x="1242" y="4161"/>
                  </a:cubicBezTo>
                  <a:lnTo>
                    <a:pt x="3379" y="4437"/>
                  </a:lnTo>
                  <a:cubicBezTo>
                    <a:pt x="3411" y="4440"/>
                    <a:pt x="3443" y="4441"/>
                    <a:pt x="3474" y="4441"/>
                  </a:cubicBezTo>
                  <a:cubicBezTo>
                    <a:pt x="3695" y="4441"/>
                    <a:pt x="3911" y="4371"/>
                    <a:pt x="4092" y="4230"/>
                  </a:cubicBezTo>
                  <a:cubicBezTo>
                    <a:pt x="5126" y="3472"/>
                    <a:pt x="5655" y="3081"/>
                    <a:pt x="6689" y="2299"/>
                  </a:cubicBezTo>
                  <a:cubicBezTo>
                    <a:pt x="7195" y="1909"/>
                    <a:pt x="7769" y="70"/>
                    <a:pt x="7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4824750" y="4205700"/>
              <a:ext cx="165500" cy="88925"/>
            </a:xfrm>
            <a:custGeom>
              <a:avLst/>
              <a:gdLst/>
              <a:ahLst/>
              <a:cxnLst/>
              <a:rect l="l" t="t" r="r" b="b"/>
              <a:pathLst>
                <a:path w="6620" h="3557" extrusionOk="0">
                  <a:moveTo>
                    <a:pt x="3721" y="1"/>
                  </a:moveTo>
                  <a:cubicBezTo>
                    <a:pt x="3500" y="1"/>
                    <a:pt x="3284" y="71"/>
                    <a:pt x="3103" y="212"/>
                  </a:cubicBezTo>
                  <a:cubicBezTo>
                    <a:pt x="2069" y="994"/>
                    <a:pt x="1563" y="1384"/>
                    <a:pt x="529" y="2166"/>
                  </a:cubicBezTo>
                  <a:cubicBezTo>
                    <a:pt x="0" y="2557"/>
                    <a:pt x="92" y="3177"/>
                    <a:pt x="667" y="3269"/>
                  </a:cubicBezTo>
                  <a:lnTo>
                    <a:pt x="2804" y="3545"/>
                  </a:lnTo>
                  <a:cubicBezTo>
                    <a:pt x="2849" y="3553"/>
                    <a:pt x="2894" y="3557"/>
                    <a:pt x="2938" y="3557"/>
                  </a:cubicBezTo>
                  <a:cubicBezTo>
                    <a:pt x="3146" y="3557"/>
                    <a:pt x="3351" y="3474"/>
                    <a:pt x="3540" y="3361"/>
                  </a:cubicBezTo>
                  <a:cubicBezTo>
                    <a:pt x="4551" y="2579"/>
                    <a:pt x="5080" y="2189"/>
                    <a:pt x="6091" y="1407"/>
                  </a:cubicBezTo>
                  <a:cubicBezTo>
                    <a:pt x="6620" y="1017"/>
                    <a:pt x="6505" y="373"/>
                    <a:pt x="5930" y="281"/>
                  </a:cubicBezTo>
                  <a:lnTo>
                    <a:pt x="3816" y="5"/>
                  </a:lnTo>
                  <a:cubicBezTo>
                    <a:pt x="3784" y="2"/>
                    <a:pt x="3752"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4"/>
            <p:cNvSpPr/>
            <p:nvPr/>
          </p:nvSpPr>
          <p:spPr>
            <a:xfrm>
              <a:off x="4628800" y="4186850"/>
              <a:ext cx="194250" cy="111625"/>
            </a:xfrm>
            <a:custGeom>
              <a:avLst/>
              <a:gdLst/>
              <a:ahLst/>
              <a:cxnLst/>
              <a:rect l="l" t="t" r="r" b="b"/>
              <a:pathLst>
                <a:path w="7770" h="4465" extrusionOk="0">
                  <a:moveTo>
                    <a:pt x="7195" y="1"/>
                  </a:moveTo>
                  <a:lnTo>
                    <a:pt x="4390" y="920"/>
                  </a:lnTo>
                  <a:cubicBezTo>
                    <a:pt x="4359" y="917"/>
                    <a:pt x="4327" y="916"/>
                    <a:pt x="4296" y="916"/>
                  </a:cubicBezTo>
                  <a:cubicBezTo>
                    <a:pt x="4075" y="916"/>
                    <a:pt x="3859" y="986"/>
                    <a:pt x="3678" y="1127"/>
                  </a:cubicBezTo>
                  <a:lnTo>
                    <a:pt x="1173" y="2092"/>
                  </a:lnTo>
                  <a:cubicBezTo>
                    <a:pt x="644" y="2483"/>
                    <a:pt x="0" y="4184"/>
                    <a:pt x="1219" y="4184"/>
                  </a:cubicBezTo>
                  <a:lnTo>
                    <a:pt x="3333" y="4460"/>
                  </a:lnTo>
                  <a:cubicBezTo>
                    <a:pt x="3365" y="4463"/>
                    <a:pt x="3396" y="4464"/>
                    <a:pt x="3428" y="4464"/>
                  </a:cubicBezTo>
                  <a:cubicBezTo>
                    <a:pt x="3648" y="4464"/>
                    <a:pt x="3865" y="4394"/>
                    <a:pt x="4046" y="4253"/>
                  </a:cubicBezTo>
                  <a:cubicBezTo>
                    <a:pt x="5080" y="3471"/>
                    <a:pt x="5609" y="3081"/>
                    <a:pt x="6643" y="2299"/>
                  </a:cubicBezTo>
                  <a:cubicBezTo>
                    <a:pt x="7172" y="1908"/>
                    <a:pt x="7769" y="93"/>
                    <a:pt x="7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4"/>
            <p:cNvSpPr/>
            <p:nvPr/>
          </p:nvSpPr>
          <p:spPr>
            <a:xfrm>
              <a:off x="4651775" y="4176400"/>
              <a:ext cx="164950" cy="89300"/>
            </a:xfrm>
            <a:custGeom>
              <a:avLst/>
              <a:gdLst/>
              <a:ahLst/>
              <a:cxnLst/>
              <a:rect l="l" t="t" r="r" b="b"/>
              <a:pathLst>
                <a:path w="6598" h="3572" extrusionOk="0">
                  <a:moveTo>
                    <a:pt x="3744" y="1"/>
                  </a:moveTo>
                  <a:cubicBezTo>
                    <a:pt x="3524" y="1"/>
                    <a:pt x="3308" y="71"/>
                    <a:pt x="3127" y="212"/>
                  </a:cubicBezTo>
                  <a:cubicBezTo>
                    <a:pt x="2092" y="1016"/>
                    <a:pt x="1587" y="1407"/>
                    <a:pt x="529" y="2189"/>
                  </a:cubicBezTo>
                  <a:cubicBezTo>
                    <a:pt x="1" y="2579"/>
                    <a:pt x="93" y="3223"/>
                    <a:pt x="667" y="3292"/>
                  </a:cubicBezTo>
                  <a:lnTo>
                    <a:pt x="2782" y="3568"/>
                  </a:lnTo>
                  <a:cubicBezTo>
                    <a:pt x="2814" y="3570"/>
                    <a:pt x="2845" y="3572"/>
                    <a:pt x="2877" y="3572"/>
                  </a:cubicBezTo>
                  <a:cubicBezTo>
                    <a:pt x="3097" y="3572"/>
                    <a:pt x="3313" y="3502"/>
                    <a:pt x="3494" y="3361"/>
                  </a:cubicBezTo>
                  <a:cubicBezTo>
                    <a:pt x="4529" y="2579"/>
                    <a:pt x="5057" y="2189"/>
                    <a:pt x="6092" y="1407"/>
                  </a:cubicBezTo>
                  <a:cubicBezTo>
                    <a:pt x="6597" y="1016"/>
                    <a:pt x="6528" y="373"/>
                    <a:pt x="5954" y="281"/>
                  </a:cubicBezTo>
                  <a:lnTo>
                    <a:pt x="3839" y="5"/>
                  </a:lnTo>
                  <a:cubicBezTo>
                    <a:pt x="3808" y="2"/>
                    <a:pt x="3776" y="1"/>
                    <a:pt x="3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5110325" y="4132275"/>
              <a:ext cx="188500" cy="113900"/>
            </a:xfrm>
            <a:custGeom>
              <a:avLst/>
              <a:gdLst/>
              <a:ahLst/>
              <a:cxnLst/>
              <a:rect l="l" t="t" r="r" b="b"/>
              <a:pathLst>
                <a:path w="7540" h="4556" extrusionOk="0">
                  <a:moveTo>
                    <a:pt x="6965" y="0"/>
                  </a:moveTo>
                  <a:cubicBezTo>
                    <a:pt x="5861" y="368"/>
                    <a:pt x="5333" y="575"/>
                    <a:pt x="4230" y="943"/>
                  </a:cubicBezTo>
                  <a:cubicBezTo>
                    <a:pt x="4198" y="940"/>
                    <a:pt x="4166" y="938"/>
                    <a:pt x="4135" y="938"/>
                  </a:cubicBezTo>
                  <a:cubicBezTo>
                    <a:pt x="3914" y="938"/>
                    <a:pt x="3698" y="1009"/>
                    <a:pt x="3517" y="1149"/>
                  </a:cubicBezTo>
                  <a:cubicBezTo>
                    <a:pt x="2552" y="1540"/>
                    <a:pt x="2046" y="1724"/>
                    <a:pt x="1058" y="2115"/>
                  </a:cubicBezTo>
                  <a:cubicBezTo>
                    <a:pt x="552" y="2506"/>
                    <a:pt x="0" y="4275"/>
                    <a:pt x="1219" y="4275"/>
                  </a:cubicBezTo>
                  <a:lnTo>
                    <a:pt x="3356" y="4551"/>
                  </a:lnTo>
                  <a:cubicBezTo>
                    <a:pt x="3388" y="4554"/>
                    <a:pt x="3419" y="4555"/>
                    <a:pt x="3451" y="4555"/>
                  </a:cubicBezTo>
                  <a:cubicBezTo>
                    <a:pt x="3671" y="4555"/>
                    <a:pt x="3888" y="4485"/>
                    <a:pt x="4069" y="4344"/>
                  </a:cubicBezTo>
                  <a:cubicBezTo>
                    <a:pt x="5057" y="3563"/>
                    <a:pt x="5563" y="3172"/>
                    <a:pt x="6551" y="2368"/>
                  </a:cubicBezTo>
                  <a:cubicBezTo>
                    <a:pt x="7057" y="1977"/>
                    <a:pt x="7539" y="69"/>
                    <a:pt x="6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5130425" y="4120100"/>
              <a:ext cx="163225" cy="92150"/>
            </a:xfrm>
            <a:custGeom>
              <a:avLst/>
              <a:gdLst/>
              <a:ahLst/>
              <a:cxnLst/>
              <a:rect l="l" t="t" r="r" b="b"/>
              <a:pathLst>
                <a:path w="6529" h="3686" extrusionOk="0">
                  <a:moveTo>
                    <a:pt x="3608" y="0"/>
                  </a:moveTo>
                  <a:cubicBezTo>
                    <a:pt x="3387" y="0"/>
                    <a:pt x="3170" y="73"/>
                    <a:pt x="2989" y="234"/>
                  </a:cubicBezTo>
                  <a:cubicBezTo>
                    <a:pt x="2023" y="1039"/>
                    <a:pt x="1518" y="1453"/>
                    <a:pt x="507" y="2234"/>
                  </a:cubicBezTo>
                  <a:cubicBezTo>
                    <a:pt x="1" y="2648"/>
                    <a:pt x="139" y="3314"/>
                    <a:pt x="713" y="3383"/>
                  </a:cubicBezTo>
                  <a:lnTo>
                    <a:pt x="2851" y="3682"/>
                  </a:lnTo>
                  <a:cubicBezTo>
                    <a:pt x="2876" y="3684"/>
                    <a:pt x="2902" y="3686"/>
                    <a:pt x="2927" y="3686"/>
                  </a:cubicBezTo>
                  <a:cubicBezTo>
                    <a:pt x="3154" y="3686"/>
                    <a:pt x="3375" y="3595"/>
                    <a:pt x="3540" y="3429"/>
                  </a:cubicBezTo>
                  <a:cubicBezTo>
                    <a:pt x="4552" y="2648"/>
                    <a:pt x="5034" y="2257"/>
                    <a:pt x="6023" y="1453"/>
                  </a:cubicBezTo>
                  <a:cubicBezTo>
                    <a:pt x="6528" y="1062"/>
                    <a:pt x="6391" y="372"/>
                    <a:pt x="5816" y="303"/>
                  </a:cubicBezTo>
                  <a:lnTo>
                    <a:pt x="3701" y="5"/>
                  </a:lnTo>
                  <a:cubicBezTo>
                    <a:pt x="3670" y="2"/>
                    <a:pt x="3639" y="0"/>
                    <a:pt x="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5181000" y="4232250"/>
              <a:ext cx="221250" cy="162325"/>
            </a:xfrm>
            <a:custGeom>
              <a:avLst/>
              <a:gdLst/>
              <a:ahLst/>
              <a:cxnLst/>
              <a:rect l="l" t="t" r="r" b="b"/>
              <a:pathLst>
                <a:path w="8850" h="6493" extrusionOk="0">
                  <a:moveTo>
                    <a:pt x="8804" y="1"/>
                  </a:moveTo>
                  <a:cubicBezTo>
                    <a:pt x="5425" y="1632"/>
                    <a:pt x="3747" y="2437"/>
                    <a:pt x="322" y="4092"/>
                  </a:cubicBezTo>
                  <a:cubicBezTo>
                    <a:pt x="253" y="4414"/>
                    <a:pt x="207" y="4574"/>
                    <a:pt x="138" y="4919"/>
                  </a:cubicBezTo>
                  <a:cubicBezTo>
                    <a:pt x="0" y="5425"/>
                    <a:pt x="322" y="5954"/>
                    <a:pt x="828" y="6068"/>
                  </a:cubicBezTo>
                  <a:lnTo>
                    <a:pt x="2299" y="6436"/>
                  </a:lnTo>
                  <a:cubicBezTo>
                    <a:pt x="2469" y="6474"/>
                    <a:pt x="2640" y="6492"/>
                    <a:pt x="2809" y="6492"/>
                  </a:cubicBezTo>
                  <a:cubicBezTo>
                    <a:pt x="3464" y="6492"/>
                    <a:pt x="4095" y="6217"/>
                    <a:pt x="4551" y="5724"/>
                  </a:cubicBezTo>
                  <a:cubicBezTo>
                    <a:pt x="6045" y="4253"/>
                    <a:pt x="6804" y="3540"/>
                    <a:pt x="8298" y="2115"/>
                  </a:cubicBezTo>
                  <a:cubicBezTo>
                    <a:pt x="8643" y="1816"/>
                    <a:pt x="8850" y="1357"/>
                    <a:pt x="8850" y="897"/>
                  </a:cubicBezTo>
                  <a:cubicBezTo>
                    <a:pt x="8850" y="529"/>
                    <a:pt x="8827" y="368"/>
                    <a:pt x="8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5384400" y="4030550"/>
              <a:ext cx="218400" cy="163775"/>
            </a:xfrm>
            <a:custGeom>
              <a:avLst/>
              <a:gdLst/>
              <a:ahLst/>
              <a:cxnLst/>
              <a:rect l="l" t="t" r="r" b="b"/>
              <a:pathLst>
                <a:path w="8736" h="6551" extrusionOk="0">
                  <a:moveTo>
                    <a:pt x="8689" y="1"/>
                  </a:moveTo>
                  <a:cubicBezTo>
                    <a:pt x="5287" y="1794"/>
                    <a:pt x="3633" y="2644"/>
                    <a:pt x="300" y="4299"/>
                  </a:cubicBezTo>
                  <a:cubicBezTo>
                    <a:pt x="231" y="4621"/>
                    <a:pt x="185" y="4782"/>
                    <a:pt x="116" y="5104"/>
                  </a:cubicBezTo>
                  <a:cubicBezTo>
                    <a:pt x="1" y="5609"/>
                    <a:pt x="323" y="6092"/>
                    <a:pt x="828" y="6184"/>
                  </a:cubicBezTo>
                  <a:lnTo>
                    <a:pt x="2299" y="6506"/>
                  </a:lnTo>
                  <a:cubicBezTo>
                    <a:pt x="2452" y="6536"/>
                    <a:pt x="2606" y="6551"/>
                    <a:pt x="2758" y="6551"/>
                  </a:cubicBezTo>
                  <a:cubicBezTo>
                    <a:pt x="3409" y="6551"/>
                    <a:pt x="4040" y="6282"/>
                    <a:pt x="4506" y="5816"/>
                  </a:cubicBezTo>
                  <a:cubicBezTo>
                    <a:pt x="5977" y="4437"/>
                    <a:pt x="6689" y="3747"/>
                    <a:pt x="8183" y="2299"/>
                  </a:cubicBezTo>
                  <a:cubicBezTo>
                    <a:pt x="8528" y="1955"/>
                    <a:pt x="8735" y="1472"/>
                    <a:pt x="8735" y="989"/>
                  </a:cubicBezTo>
                  <a:cubicBezTo>
                    <a:pt x="8735" y="599"/>
                    <a:pt x="8712" y="415"/>
                    <a:pt x="8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4936225" y="4101250"/>
              <a:ext cx="190200" cy="114475"/>
            </a:xfrm>
            <a:custGeom>
              <a:avLst/>
              <a:gdLst/>
              <a:ahLst/>
              <a:cxnLst/>
              <a:rect l="l" t="t" r="r" b="b"/>
              <a:pathLst>
                <a:path w="7608" h="4579" extrusionOk="0">
                  <a:moveTo>
                    <a:pt x="7033" y="0"/>
                  </a:moveTo>
                  <a:cubicBezTo>
                    <a:pt x="5930" y="368"/>
                    <a:pt x="5378" y="575"/>
                    <a:pt x="4298" y="942"/>
                  </a:cubicBezTo>
                  <a:cubicBezTo>
                    <a:pt x="4264" y="940"/>
                    <a:pt x="4231" y="938"/>
                    <a:pt x="4197" y="938"/>
                  </a:cubicBezTo>
                  <a:cubicBezTo>
                    <a:pt x="3961" y="938"/>
                    <a:pt x="3747" y="1011"/>
                    <a:pt x="3586" y="1172"/>
                  </a:cubicBezTo>
                  <a:cubicBezTo>
                    <a:pt x="2597" y="1563"/>
                    <a:pt x="2115" y="1747"/>
                    <a:pt x="1126" y="2138"/>
                  </a:cubicBezTo>
                  <a:cubicBezTo>
                    <a:pt x="621" y="2528"/>
                    <a:pt x="0" y="4298"/>
                    <a:pt x="1218" y="4298"/>
                  </a:cubicBezTo>
                  <a:lnTo>
                    <a:pt x="3333" y="4574"/>
                  </a:lnTo>
                  <a:cubicBezTo>
                    <a:pt x="3364" y="4577"/>
                    <a:pt x="3396" y="4578"/>
                    <a:pt x="3428" y="4578"/>
                  </a:cubicBezTo>
                  <a:cubicBezTo>
                    <a:pt x="3648" y="4578"/>
                    <a:pt x="3864" y="4508"/>
                    <a:pt x="4045" y="4367"/>
                  </a:cubicBezTo>
                  <a:cubicBezTo>
                    <a:pt x="5057" y="3586"/>
                    <a:pt x="5562" y="3172"/>
                    <a:pt x="6574" y="2390"/>
                  </a:cubicBezTo>
                  <a:cubicBezTo>
                    <a:pt x="7079" y="1977"/>
                    <a:pt x="7608" y="69"/>
                    <a:pt x="7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4958050" y="4089650"/>
              <a:ext cx="162650" cy="92725"/>
            </a:xfrm>
            <a:custGeom>
              <a:avLst/>
              <a:gdLst/>
              <a:ahLst/>
              <a:cxnLst/>
              <a:rect l="l" t="t" r="r" b="b"/>
              <a:pathLst>
                <a:path w="6506" h="3709" extrusionOk="0">
                  <a:moveTo>
                    <a:pt x="3631" y="0"/>
                  </a:moveTo>
                  <a:cubicBezTo>
                    <a:pt x="3410" y="0"/>
                    <a:pt x="3196" y="73"/>
                    <a:pt x="3034" y="234"/>
                  </a:cubicBezTo>
                  <a:cubicBezTo>
                    <a:pt x="2023" y="1062"/>
                    <a:pt x="1517" y="1452"/>
                    <a:pt x="506" y="2257"/>
                  </a:cubicBezTo>
                  <a:cubicBezTo>
                    <a:pt x="1" y="2671"/>
                    <a:pt x="115" y="3337"/>
                    <a:pt x="690" y="3406"/>
                  </a:cubicBezTo>
                  <a:lnTo>
                    <a:pt x="2782" y="3705"/>
                  </a:lnTo>
                  <a:cubicBezTo>
                    <a:pt x="2807" y="3707"/>
                    <a:pt x="2833" y="3708"/>
                    <a:pt x="2860" y="3708"/>
                  </a:cubicBezTo>
                  <a:cubicBezTo>
                    <a:pt x="3090" y="3708"/>
                    <a:pt x="3329" y="3619"/>
                    <a:pt x="3494" y="3475"/>
                  </a:cubicBezTo>
                  <a:cubicBezTo>
                    <a:pt x="4505" y="2671"/>
                    <a:pt x="5011" y="2280"/>
                    <a:pt x="5999" y="1475"/>
                  </a:cubicBezTo>
                  <a:cubicBezTo>
                    <a:pt x="6505" y="1062"/>
                    <a:pt x="6390" y="372"/>
                    <a:pt x="5816" y="303"/>
                  </a:cubicBezTo>
                  <a:lnTo>
                    <a:pt x="3724" y="4"/>
                  </a:lnTo>
                  <a:cubicBezTo>
                    <a:pt x="3693" y="2"/>
                    <a:pt x="3662" y="0"/>
                    <a:pt x="3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4776475" y="4071350"/>
              <a:ext cx="191950" cy="115075"/>
            </a:xfrm>
            <a:custGeom>
              <a:avLst/>
              <a:gdLst/>
              <a:ahLst/>
              <a:cxnLst/>
              <a:rect l="l" t="t" r="r" b="b"/>
              <a:pathLst>
                <a:path w="7678" h="4603" extrusionOk="0">
                  <a:moveTo>
                    <a:pt x="7103" y="1"/>
                  </a:moveTo>
                  <a:cubicBezTo>
                    <a:pt x="5999" y="392"/>
                    <a:pt x="5471" y="575"/>
                    <a:pt x="4367" y="966"/>
                  </a:cubicBezTo>
                  <a:cubicBezTo>
                    <a:pt x="4311" y="957"/>
                    <a:pt x="4256" y="952"/>
                    <a:pt x="4202" y="952"/>
                  </a:cubicBezTo>
                  <a:cubicBezTo>
                    <a:pt x="3990" y="952"/>
                    <a:pt x="3797" y="1022"/>
                    <a:pt x="3632" y="1150"/>
                  </a:cubicBezTo>
                  <a:cubicBezTo>
                    <a:pt x="2644" y="1541"/>
                    <a:pt x="2161" y="1748"/>
                    <a:pt x="1173" y="2115"/>
                  </a:cubicBezTo>
                  <a:cubicBezTo>
                    <a:pt x="644" y="2529"/>
                    <a:pt x="0" y="4299"/>
                    <a:pt x="1219" y="4299"/>
                  </a:cubicBezTo>
                  <a:lnTo>
                    <a:pt x="3310" y="4598"/>
                  </a:lnTo>
                  <a:cubicBezTo>
                    <a:pt x="3345" y="4601"/>
                    <a:pt x="3379" y="4602"/>
                    <a:pt x="3412" y="4602"/>
                  </a:cubicBezTo>
                  <a:cubicBezTo>
                    <a:pt x="3648" y="4602"/>
                    <a:pt x="3865" y="4532"/>
                    <a:pt x="4046" y="4391"/>
                  </a:cubicBezTo>
                  <a:cubicBezTo>
                    <a:pt x="5080" y="3609"/>
                    <a:pt x="5586" y="3196"/>
                    <a:pt x="6597" y="2391"/>
                  </a:cubicBezTo>
                  <a:cubicBezTo>
                    <a:pt x="7103" y="2000"/>
                    <a:pt x="7677" y="70"/>
                    <a:pt x="7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4"/>
            <p:cNvSpPr/>
            <p:nvPr/>
          </p:nvSpPr>
          <p:spPr>
            <a:xfrm>
              <a:off x="4799450" y="4059775"/>
              <a:ext cx="162650" cy="93300"/>
            </a:xfrm>
            <a:custGeom>
              <a:avLst/>
              <a:gdLst/>
              <a:ahLst/>
              <a:cxnLst/>
              <a:rect l="l" t="t" r="r" b="b"/>
              <a:pathLst>
                <a:path w="6506" h="3732" extrusionOk="0">
                  <a:moveTo>
                    <a:pt x="3693" y="1"/>
                  </a:moveTo>
                  <a:cubicBezTo>
                    <a:pt x="3466" y="1"/>
                    <a:pt x="3243" y="90"/>
                    <a:pt x="3058" y="234"/>
                  </a:cubicBezTo>
                  <a:cubicBezTo>
                    <a:pt x="2046" y="1061"/>
                    <a:pt x="1541" y="1475"/>
                    <a:pt x="529" y="2280"/>
                  </a:cubicBezTo>
                  <a:cubicBezTo>
                    <a:pt x="1" y="2693"/>
                    <a:pt x="93" y="3360"/>
                    <a:pt x="667" y="3429"/>
                  </a:cubicBezTo>
                  <a:lnTo>
                    <a:pt x="2759" y="3728"/>
                  </a:lnTo>
                  <a:cubicBezTo>
                    <a:pt x="2785" y="3730"/>
                    <a:pt x="2811" y="3731"/>
                    <a:pt x="2836" y="3731"/>
                  </a:cubicBezTo>
                  <a:cubicBezTo>
                    <a:pt x="3063" y="3731"/>
                    <a:pt x="3286" y="3642"/>
                    <a:pt x="3471" y="3498"/>
                  </a:cubicBezTo>
                  <a:cubicBezTo>
                    <a:pt x="4483" y="2693"/>
                    <a:pt x="4988" y="2303"/>
                    <a:pt x="6000" y="1475"/>
                  </a:cubicBezTo>
                  <a:cubicBezTo>
                    <a:pt x="6505" y="1061"/>
                    <a:pt x="6413" y="372"/>
                    <a:pt x="5839" y="303"/>
                  </a:cubicBezTo>
                  <a:lnTo>
                    <a:pt x="3770" y="4"/>
                  </a:lnTo>
                  <a:cubicBezTo>
                    <a:pt x="3744" y="2"/>
                    <a:pt x="3719" y="1"/>
                    <a:pt x="3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5245350" y="3994925"/>
              <a:ext cx="186200" cy="123675"/>
            </a:xfrm>
            <a:custGeom>
              <a:avLst/>
              <a:gdLst/>
              <a:ahLst/>
              <a:cxnLst/>
              <a:rect l="l" t="t" r="r" b="b"/>
              <a:pathLst>
                <a:path w="7448" h="4947" extrusionOk="0">
                  <a:moveTo>
                    <a:pt x="6873" y="1"/>
                  </a:moveTo>
                  <a:cubicBezTo>
                    <a:pt x="5770" y="438"/>
                    <a:pt x="5218" y="644"/>
                    <a:pt x="4138" y="1058"/>
                  </a:cubicBezTo>
                  <a:cubicBezTo>
                    <a:pt x="4107" y="1055"/>
                    <a:pt x="4076" y="1054"/>
                    <a:pt x="4045" y="1054"/>
                  </a:cubicBezTo>
                  <a:cubicBezTo>
                    <a:pt x="3824" y="1054"/>
                    <a:pt x="3610" y="1127"/>
                    <a:pt x="3448" y="1288"/>
                  </a:cubicBezTo>
                  <a:cubicBezTo>
                    <a:pt x="2460" y="1725"/>
                    <a:pt x="2000" y="1932"/>
                    <a:pt x="1035" y="2345"/>
                  </a:cubicBezTo>
                  <a:cubicBezTo>
                    <a:pt x="529" y="2782"/>
                    <a:pt x="1" y="4644"/>
                    <a:pt x="1219" y="4644"/>
                  </a:cubicBezTo>
                  <a:lnTo>
                    <a:pt x="3333" y="4943"/>
                  </a:lnTo>
                  <a:cubicBezTo>
                    <a:pt x="3359" y="4945"/>
                    <a:pt x="3385" y="4946"/>
                    <a:pt x="3411" y="4946"/>
                  </a:cubicBezTo>
                  <a:cubicBezTo>
                    <a:pt x="3637" y="4946"/>
                    <a:pt x="3860" y="4857"/>
                    <a:pt x="4046" y="4713"/>
                  </a:cubicBezTo>
                  <a:cubicBezTo>
                    <a:pt x="5011" y="3885"/>
                    <a:pt x="5517" y="3472"/>
                    <a:pt x="6482" y="2621"/>
                  </a:cubicBezTo>
                  <a:cubicBezTo>
                    <a:pt x="6988" y="2184"/>
                    <a:pt x="7448" y="93"/>
                    <a:pt x="6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5264900" y="3982775"/>
              <a:ext cx="161475" cy="100200"/>
            </a:xfrm>
            <a:custGeom>
              <a:avLst/>
              <a:gdLst/>
              <a:ahLst/>
              <a:cxnLst/>
              <a:rect l="l" t="t" r="r" b="b"/>
              <a:pathLst>
                <a:path w="6459" h="4008" extrusionOk="0">
                  <a:moveTo>
                    <a:pt x="3532" y="1"/>
                  </a:moveTo>
                  <a:cubicBezTo>
                    <a:pt x="3306" y="1"/>
                    <a:pt x="3085" y="92"/>
                    <a:pt x="2919" y="257"/>
                  </a:cubicBezTo>
                  <a:cubicBezTo>
                    <a:pt x="1954" y="1176"/>
                    <a:pt x="1471" y="1636"/>
                    <a:pt x="506" y="2487"/>
                  </a:cubicBezTo>
                  <a:cubicBezTo>
                    <a:pt x="0" y="2923"/>
                    <a:pt x="138" y="3636"/>
                    <a:pt x="713" y="3705"/>
                  </a:cubicBezTo>
                  <a:lnTo>
                    <a:pt x="2827" y="4004"/>
                  </a:lnTo>
                  <a:cubicBezTo>
                    <a:pt x="2859" y="4006"/>
                    <a:pt x="2891" y="4008"/>
                    <a:pt x="2922" y="4008"/>
                  </a:cubicBezTo>
                  <a:cubicBezTo>
                    <a:pt x="3142" y="4008"/>
                    <a:pt x="3356" y="3937"/>
                    <a:pt x="3517" y="3797"/>
                  </a:cubicBezTo>
                  <a:cubicBezTo>
                    <a:pt x="4505" y="2946"/>
                    <a:pt x="4988" y="2510"/>
                    <a:pt x="5953" y="1613"/>
                  </a:cubicBezTo>
                  <a:cubicBezTo>
                    <a:pt x="6459" y="1176"/>
                    <a:pt x="6321" y="418"/>
                    <a:pt x="5723" y="326"/>
                  </a:cubicBezTo>
                  <a:lnTo>
                    <a:pt x="3609" y="4"/>
                  </a:lnTo>
                  <a:cubicBezTo>
                    <a:pt x="3583" y="2"/>
                    <a:pt x="3558" y="1"/>
                    <a:pt x="3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4"/>
            <p:cNvSpPr/>
            <p:nvPr/>
          </p:nvSpPr>
          <p:spPr>
            <a:xfrm>
              <a:off x="5073550" y="3962175"/>
              <a:ext cx="185050" cy="125400"/>
            </a:xfrm>
            <a:custGeom>
              <a:avLst/>
              <a:gdLst/>
              <a:ahLst/>
              <a:cxnLst/>
              <a:rect l="l" t="t" r="r" b="b"/>
              <a:pathLst>
                <a:path w="7402" h="5016" extrusionOk="0">
                  <a:moveTo>
                    <a:pt x="6827" y="1"/>
                  </a:moveTo>
                  <a:cubicBezTo>
                    <a:pt x="5769" y="460"/>
                    <a:pt x="5218" y="667"/>
                    <a:pt x="4138" y="1104"/>
                  </a:cubicBezTo>
                  <a:cubicBezTo>
                    <a:pt x="4106" y="1101"/>
                    <a:pt x="4075" y="1100"/>
                    <a:pt x="4044" y="1100"/>
                  </a:cubicBezTo>
                  <a:cubicBezTo>
                    <a:pt x="3824" y="1100"/>
                    <a:pt x="3612" y="1173"/>
                    <a:pt x="3471" y="1334"/>
                  </a:cubicBezTo>
                  <a:cubicBezTo>
                    <a:pt x="2506" y="1771"/>
                    <a:pt x="2023" y="2000"/>
                    <a:pt x="1058" y="2414"/>
                  </a:cubicBezTo>
                  <a:cubicBezTo>
                    <a:pt x="575" y="2851"/>
                    <a:pt x="0" y="4713"/>
                    <a:pt x="1196" y="4713"/>
                  </a:cubicBezTo>
                  <a:lnTo>
                    <a:pt x="3287" y="5011"/>
                  </a:lnTo>
                  <a:cubicBezTo>
                    <a:pt x="3319" y="5014"/>
                    <a:pt x="3350" y="5016"/>
                    <a:pt x="3382" y="5016"/>
                  </a:cubicBezTo>
                  <a:cubicBezTo>
                    <a:pt x="3602" y="5016"/>
                    <a:pt x="3819" y="4945"/>
                    <a:pt x="4000" y="4805"/>
                  </a:cubicBezTo>
                  <a:cubicBezTo>
                    <a:pt x="4965" y="3954"/>
                    <a:pt x="5471" y="3540"/>
                    <a:pt x="6436" y="2667"/>
                  </a:cubicBezTo>
                  <a:cubicBezTo>
                    <a:pt x="6919" y="2207"/>
                    <a:pt x="7401" y="93"/>
                    <a:pt x="6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4"/>
            <p:cNvSpPr/>
            <p:nvPr/>
          </p:nvSpPr>
          <p:spPr>
            <a:xfrm>
              <a:off x="5094225" y="3950050"/>
              <a:ext cx="159200" cy="101525"/>
            </a:xfrm>
            <a:custGeom>
              <a:avLst/>
              <a:gdLst/>
              <a:ahLst/>
              <a:cxnLst/>
              <a:rect l="l" t="t" r="r" b="b"/>
              <a:pathLst>
                <a:path w="6368" h="4061" extrusionOk="0">
                  <a:moveTo>
                    <a:pt x="3539" y="0"/>
                  </a:moveTo>
                  <a:cubicBezTo>
                    <a:pt x="3291" y="0"/>
                    <a:pt x="3067" y="111"/>
                    <a:pt x="2920" y="279"/>
                  </a:cubicBezTo>
                  <a:cubicBezTo>
                    <a:pt x="1955" y="1221"/>
                    <a:pt x="1472" y="1658"/>
                    <a:pt x="484" y="2554"/>
                  </a:cubicBezTo>
                  <a:cubicBezTo>
                    <a:pt x="1" y="2991"/>
                    <a:pt x="93" y="3704"/>
                    <a:pt x="667" y="3773"/>
                  </a:cubicBezTo>
                  <a:lnTo>
                    <a:pt x="2759" y="4048"/>
                  </a:lnTo>
                  <a:cubicBezTo>
                    <a:pt x="2802" y="4056"/>
                    <a:pt x="2846" y="4060"/>
                    <a:pt x="2889" y="4060"/>
                  </a:cubicBezTo>
                  <a:cubicBezTo>
                    <a:pt x="3097" y="4060"/>
                    <a:pt x="3296" y="3971"/>
                    <a:pt x="3449" y="3819"/>
                  </a:cubicBezTo>
                  <a:cubicBezTo>
                    <a:pt x="4437" y="2968"/>
                    <a:pt x="4920" y="2531"/>
                    <a:pt x="5885" y="1612"/>
                  </a:cubicBezTo>
                  <a:cubicBezTo>
                    <a:pt x="6368" y="1152"/>
                    <a:pt x="6253" y="394"/>
                    <a:pt x="5678" y="302"/>
                  </a:cubicBezTo>
                  <a:lnTo>
                    <a:pt x="3609" y="3"/>
                  </a:lnTo>
                  <a:cubicBezTo>
                    <a:pt x="3586" y="1"/>
                    <a:pt x="3563" y="0"/>
                    <a:pt x="3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4916100" y="3930000"/>
              <a:ext cx="185625" cy="127100"/>
            </a:xfrm>
            <a:custGeom>
              <a:avLst/>
              <a:gdLst/>
              <a:ahLst/>
              <a:cxnLst/>
              <a:rect l="l" t="t" r="r" b="b"/>
              <a:pathLst>
                <a:path w="7425" h="5084" extrusionOk="0">
                  <a:moveTo>
                    <a:pt x="6850" y="1"/>
                  </a:moveTo>
                  <a:lnTo>
                    <a:pt x="6850" y="1"/>
                  </a:lnTo>
                  <a:cubicBezTo>
                    <a:pt x="5770" y="460"/>
                    <a:pt x="5241" y="690"/>
                    <a:pt x="4161" y="1127"/>
                  </a:cubicBezTo>
                  <a:cubicBezTo>
                    <a:pt x="4135" y="1125"/>
                    <a:pt x="4110" y="1123"/>
                    <a:pt x="4084" y="1123"/>
                  </a:cubicBezTo>
                  <a:cubicBezTo>
                    <a:pt x="3858" y="1123"/>
                    <a:pt x="3639" y="1214"/>
                    <a:pt x="3494" y="1380"/>
                  </a:cubicBezTo>
                  <a:cubicBezTo>
                    <a:pt x="2529" y="1816"/>
                    <a:pt x="2046" y="2023"/>
                    <a:pt x="1081" y="2460"/>
                  </a:cubicBezTo>
                  <a:cubicBezTo>
                    <a:pt x="575" y="2897"/>
                    <a:pt x="1" y="4781"/>
                    <a:pt x="1196" y="4781"/>
                  </a:cubicBezTo>
                  <a:lnTo>
                    <a:pt x="3264" y="5080"/>
                  </a:lnTo>
                  <a:cubicBezTo>
                    <a:pt x="3290" y="5083"/>
                    <a:pt x="3316" y="5084"/>
                    <a:pt x="3342" y="5084"/>
                  </a:cubicBezTo>
                  <a:cubicBezTo>
                    <a:pt x="3568" y="5084"/>
                    <a:pt x="3789" y="4995"/>
                    <a:pt x="3954" y="4850"/>
                  </a:cubicBezTo>
                  <a:cubicBezTo>
                    <a:pt x="4942" y="4000"/>
                    <a:pt x="5448" y="3563"/>
                    <a:pt x="6413" y="2667"/>
                  </a:cubicBezTo>
                  <a:cubicBezTo>
                    <a:pt x="6919" y="2230"/>
                    <a:pt x="7425" y="93"/>
                    <a:pt x="68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4"/>
            <p:cNvSpPr/>
            <p:nvPr/>
          </p:nvSpPr>
          <p:spPr>
            <a:xfrm>
              <a:off x="4937375" y="3919000"/>
              <a:ext cx="158600" cy="101900"/>
            </a:xfrm>
            <a:custGeom>
              <a:avLst/>
              <a:gdLst/>
              <a:ahLst/>
              <a:cxnLst/>
              <a:rect l="l" t="t" r="r" b="b"/>
              <a:pathLst>
                <a:path w="6344" h="4076" extrusionOk="0">
                  <a:moveTo>
                    <a:pt x="3532" y="0"/>
                  </a:moveTo>
                  <a:cubicBezTo>
                    <a:pt x="3305" y="0"/>
                    <a:pt x="3084" y="91"/>
                    <a:pt x="2919" y="257"/>
                  </a:cubicBezTo>
                  <a:cubicBezTo>
                    <a:pt x="1954" y="1199"/>
                    <a:pt x="1471" y="1659"/>
                    <a:pt x="483" y="2532"/>
                  </a:cubicBezTo>
                  <a:cubicBezTo>
                    <a:pt x="0" y="2992"/>
                    <a:pt x="92" y="3704"/>
                    <a:pt x="667" y="3773"/>
                  </a:cubicBezTo>
                  <a:lnTo>
                    <a:pt x="2735" y="4072"/>
                  </a:lnTo>
                  <a:cubicBezTo>
                    <a:pt x="2761" y="4075"/>
                    <a:pt x="2787" y="4076"/>
                    <a:pt x="2813" y="4076"/>
                  </a:cubicBezTo>
                  <a:cubicBezTo>
                    <a:pt x="3039" y="4076"/>
                    <a:pt x="3260" y="3987"/>
                    <a:pt x="3425" y="3842"/>
                  </a:cubicBezTo>
                  <a:cubicBezTo>
                    <a:pt x="4390" y="2969"/>
                    <a:pt x="4896" y="2532"/>
                    <a:pt x="5861" y="1613"/>
                  </a:cubicBezTo>
                  <a:cubicBezTo>
                    <a:pt x="6344" y="1130"/>
                    <a:pt x="6229" y="372"/>
                    <a:pt x="5654" y="303"/>
                  </a:cubicBezTo>
                  <a:lnTo>
                    <a:pt x="3609" y="4"/>
                  </a:lnTo>
                  <a:cubicBezTo>
                    <a:pt x="3583" y="2"/>
                    <a:pt x="3558" y="0"/>
                    <a:pt x="3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4"/>
            <p:cNvSpPr/>
            <p:nvPr/>
          </p:nvSpPr>
          <p:spPr>
            <a:xfrm>
              <a:off x="5183875" y="4210500"/>
              <a:ext cx="222400" cy="156800"/>
            </a:xfrm>
            <a:custGeom>
              <a:avLst/>
              <a:gdLst/>
              <a:ahLst/>
              <a:cxnLst/>
              <a:rect l="l" t="t" r="r" b="b"/>
              <a:pathLst>
                <a:path w="8896" h="6272" extrusionOk="0">
                  <a:moveTo>
                    <a:pt x="6166" y="0"/>
                  </a:moveTo>
                  <a:cubicBezTo>
                    <a:pt x="5898" y="0"/>
                    <a:pt x="5651" y="107"/>
                    <a:pt x="5448" y="273"/>
                  </a:cubicBezTo>
                  <a:cubicBezTo>
                    <a:pt x="3494" y="1951"/>
                    <a:pt x="2506" y="2778"/>
                    <a:pt x="529" y="4479"/>
                  </a:cubicBezTo>
                  <a:cubicBezTo>
                    <a:pt x="0" y="4939"/>
                    <a:pt x="92" y="5674"/>
                    <a:pt x="736" y="5835"/>
                  </a:cubicBezTo>
                  <a:lnTo>
                    <a:pt x="2391" y="6249"/>
                  </a:lnTo>
                  <a:cubicBezTo>
                    <a:pt x="2466" y="6264"/>
                    <a:pt x="2542" y="6271"/>
                    <a:pt x="2618" y="6271"/>
                  </a:cubicBezTo>
                  <a:cubicBezTo>
                    <a:pt x="2890" y="6271"/>
                    <a:pt x="3158" y="6176"/>
                    <a:pt x="3356" y="5996"/>
                  </a:cubicBezTo>
                  <a:cubicBezTo>
                    <a:pt x="5356" y="4203"/>
                    <a:pt x="6367" y="3353"/>
                    <a:pt x="8344" y="1652"/>
                  </a:cubicBezTo>
                  <a:cubicBezTo>
                    <a:pt x="8895" y="1192"/>
                    <a:pt x="8735" y="434"/>
                    <a:pt x="8091" y="319"/>
                  </a:cubicBezTo>
                  <a:lnTo>
                    <a:pt x="6367" y="20"/>
                  </a:lnTo>
                  <a:cubicBezTo>
                    <a:pt x="6299" y="6"/>
                    <a:pt x="6232" y="0"/>
                    <a:pt x="6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5386125" y="4005925"/>
              <a:ext cx="221250" cy="163700"/>
            </a:xfrm>
            <a:custGeom>
              <a:avLst/>
              <a:gdLst/>
              <a:ahLst/>
              <a:cxnLst/>
              <a:rect l="l" t="t" r="r" b="b"/>
              <a:pathLst>
                <a:path w="8850" h="6548" extrusionOk="0">
                  <a:moveTo>
                    <a:pt x="6075" y="1"/>
                  </a:moveTo>
                  <a:cubicBezTo>
                    <a:pt x="5801" y="1"/>
                    <a:pt x="5541" y="111"/>
                    <a:pt x="5356" y="296"/>
                  </a:cubicBezTo>
                  <a:cubicBezTo>
                    <a:pt x="3403" y="2204"/>
                    <a:pt x="2460" y="3078"/>
                    <a:pt x="530" y="4801"/>
                  </a:cubicBezTo>
                  <a:cubicBezTo>
                    <a:pt x="1" y="5261"/>
                    <a:pt x="139" y="5997"/>
                    <a:pt x="759" y="6157"/>
                  </a:cubicBezTo>
                  <a:lnTo>
                    <a:pt x="2414" y="6525"/>
                  </a:lnTo>
                  <a:cubicBezTo>
                    <a:pt x="2489" y="6540"/>
                    <a:pt x="2564" y="6548"/>
                    <a:pt x="2639" y="6548"/>
                  </a:cubicBezTo>
                  <a:cubicBezTo>
                    <a:pt x="2905" y="6548"/>
                    <a:pt x="3159" y="6452"/>
                    <a:pt x="3357" y="6272"/>
                  </a:cubicBezTo>
                  <a:cubicBezTo>
                    <a:pt x="5333" y="4549"/>
                    <a:pt x="6299" y="3698"/>
                    <a:pt x="8298" y="1859"/>
                  </a:cubicBezTo>
                  <a:cubicBezTo>
                    <a:pt x="8850" y="1354"/>
                    <a:pt x="8712" y="526"/>
                    <a:pt x="8023" y="388"/>
                  </a:cubicBezTo>
                  <a:lnTo>
                    <a:pt x="6276" y="21"/>
                  </a:lnTo>
                  <a:cubicBezTo>
                    <a:pt x="6209" y="7"/>
                    <a:pt x="6142" y="1"/>
                    <a:pt x="6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4"/>
          <p:cNvSpPr/>
          <p:nvPr/>
        </p:nvSpPr>
        <p:spPr>
          <a:xfrm>
            <a:off x="7567575" y="3778676"/>
            <a:ext cx="1202149" cy="1138913"/>
          </a:xfrm>
          <a:custGeom>
            <a:avLst/>
            <a:gdLst/>
            <a:ahLst/>
            <a:cxnLst/>
            <a:rect l="l" t="t" r="r" b="b"/>
            <a:pathLst>
              <a:path w="16159" h="15309" extrusionOk="0">
                <a:moveTo>
                  <a:pt x="5770" y="0"/>
                </a:moveTo>
                <a:lnTo>
                  <a:pt x="5678" y="5379"/>
                </a:lnTo>
                <a:lnTo>
                  <a:pt x="1" y="5609"/>
                </a:lnTo>
                <a:lnTo>
                  <a:pt x="115" y="9079"/>
                </a:lnTo>
                <a:lnTo>
                  <a:pt x="5609" y="9240"/>
                </a:lnTo>
                <a:lnTo>
                  <a:pt x="5517" y="14940"/>
                </a:lnTo>
                <a:lnTo>
                  <a:pt x="9953" y="15308"/>
                </a:lnTo>
                <a:lnTo>
                  <a:pt x="10458" y="9401"/>
                </a:lnTo>
                <a:lnTo>
                  <a:pt x="16159" y="9562"/>
                </a:lnTo>
                <a:lnTo>
                  <a:pt x="16159" y="9562"/>
                </a:lnTo>
                <a:lnTo>
                  <a:pt x="16136" y="4965"/>
                </a:lnTo>
                <a:lnTo>
                  <a:pt x="10826" y="5172"/>
                </a:lnTo>
                <a:lnTo>
                  <a:pt x="11217" y="460"/>
                </a:lnTo>
                <a:lnTo>
                  <a:pt x="57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4"/>
          <p:cNvGrpSpPr/>
          <p:nvPr/>
        </p:nvGrpSpPr>
        <p:grpSpPr>
          <a:xfrm>
            <a:off x="5908697" y="387108"/>
            <a:ext cx="1387391" cy="1138913"/>
            <a:chOff x="1362125" y="419900"/>
            <a:chExt cx="490175" cy="402400"/>
          </a:xfrm>
        </p:grpSpPr>
        <p:sp>
          <p:nvSpPr>
            <p:cNvPr id="968" name="Google Shape;968;p54"/>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4"/>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accent6"/>
                </a:solidFill>
                <a:latin typeface="Bahiana"/>
                <a:ea typeface="Bahiana"/>
                <a:cs typeface="Bahiana"/>
                <a:sym typeface="Bahiana"/>
              </a:rPr>
              <a:t>2nd grade</a:t>
            </a:r>
            <a:endParaRPr sz="23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p:nvPr/>
        </p:nvSpPr>
        <p:spPr>
          <a:xfrm>
            <a:off x="713225" y="1438925"/>
            <a:ext cx="1849800" cy="3075900"/>
          </a:xfrm>
          <a:prstGeom prst="rect">
            <a:avLst/>
          </a:prstGeom>
          <a:noFill/>
          <a:ln w="28575" cap="flat" cmpd="sng">
            <a:solidFill>
              <a:srgbClr val="98D0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a:t>
            </a:r>
            <a:endParaRPr/>
          </a:p>
        </p:txBody>
      </p:sp>
      <p:sp>
        <p:nvSpPr>
          <p:cNvPr id="978" name="Google Shape;978;p55"/>
          <p:cNvSpPr txBox="1"/>
          <p:nvPr/>
        </p:nvSpPr>
        <p:spPr>
          <a:xfrm>
            <a:off x="2647063" y="2102400"/>
            <a:ext cx="14691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85 / 3</a:t>
            </a:r>
            <a:endParaRPr sz="4000">
              <a:solidFill>
                <a:schemeClr val="dk1"/>
              </a:solidFill>
              <a:latin typeface="Bahiana"/>
              <a:ea typeface="Bahiana"/>
              <a:cs typeface="Bahiana"/>
              <a:sym typeface="Bahiana"/>
            </a:endParaRPr>
          </a:p>
        </p:txBody>
      </p:sp>
      <p:sp>
        <p:nvSpPr>
          <p:cNvPr id="979" name="Google Shape;979;p55"/>
          <p:cNvSpPr txBox="1"/>
          <p:nvPr/>
        </p:nvSpPr>
        <p:spPr>
          <a:xfrm>
            <a:off x="2682763" y="1173000"/>
            <a:ext cx="13977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120 + 35</a:t>
            </a:r>
            <a:endParaRPr sz="4000">
              <a:solidFill>
                <a:schemeClr val="dk1"/>
              </a:solidFill>
              <a:latin typeface="Bahiana"/>
              <a:ea typeface="Bahiana"/>
              <a:cs typeface="Bahiana"/>
              <a:sym typeface="Bahiana"/>
            </a:endParaRPr>
          </a:p>
        </p:txBody>
      </p:sp>
      <p:sp>
        <p:nvSpPr>
          <p:cNvPr id="980" name="Google Shape;980;p55"/>
          <p:cNvSpPr txBox="1"/>
          <p:nvPr/>
        </p:nvSpPr>
        <p:spPr>
          <a:xfrm>
            <a:off x="2682775" y="3031800"/>
            <a:ext cx="13977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44 / 2</a:t>
            </a:r>
            <a:endParaRPr sz="4000">
              <a:solidFill>
                <a:schemeClr val="dk1"/>
              </a:solidFill>
              <a:latin typeface="Bahiana"/>
              <a:ea typeface="Bahiana"/>
              <a:cs typeface="Bahiana"/>
              <a:sym typeface="Bahiana"/>
            </a:endParaRPr>
          </a:p>
        </p:txBody>
      </p:sp>
      <p:sp>
        <p:nvSpPr>
          <p:cNvPr id="981" name="Google Shape;981;p55"/>
          <p:cNvSpPr txBox="1"/>
          <p:nvPr/>
        </p:nvSpPr>
        <p:spPr>
          <a:xfrm>
            <a:off x="2647075" y="3971675"/>
            <a:ext cx="14691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25 x 4</a:t>
            </a:r>
            <a:endParaRPr sz="4000">
              <a:solidFill>
                <a:schemeClr val="dk1"/>
              </a:solidFill>
              <a:latin typeface="Bahiana"/>
              <a:ea typeface="Bahiana"/>
              <a:cs typeface="Bahiana"/>
              <a:sym typeface="Bahiana"/>
            </a:endParaRPr>
          </a:p>
        </p:txBody>
      </p:sp>
      <p:sp>
        <p:nvSpPr>
          <p:cNvPr id="982" name="Google Shape;982;p55"/>
          <p:cNvSpPr txBox="1"/>
          <p:nvPr/>
        </p:nvSpPr>
        <p:spPr>
          <a:xfrm>
            <a:off x="713225" y="3816450"/>
            <a:ext cx="789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1</a:t>
            </a:r>
            <a:endParaRPr sz="4000">
              <a:solidFill>
                <a:schemeClr val="dk1"/>
              </a:solidFill>
              <a:latin typeface="Bahiana"/>
              <a:ea typeface="Bahiana"/>
              <a:cs typeface="Bahiana"/>
              <a:sym typeface="Bahiana"/>
            </a:endParaRPr>
          </a:p>
        </p:txBody>
      </p:sp>
      <p:sp>
        <p:nvSpPr>
          <p:cNvPr id="983" name="Google Shape;983;p55"/>
          <p:cNvSpPr txBox="1"/>
          <p:nvPr/>
        </p:nvSpPr>
        <p:spPr>
          <a:xfrm>
            <a:off x="713225" y="2849650"/>
            <a:ext cx="789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10</a:t>
            </a:r>
            <a:endParaRPr sz="4000">
              <a:solidFill>
                <a:schemeClr val="dk1"/>
              </a:solidFill>
              <a:latin typeface="Bahiana"/>
              <a:ea typeface="Bahiana"/>
              <a:cs typeface="Bahiana"/>
              <a:sym typeface="Bahiana"/>
            </a:endParaRPr>
          </a:p>
        </p:txBody>
      </p:sp>
      <p:sp>
        <p:nvSpPr>
          <p:cNvPr id="984" name="Google Shape;984;p55"/>
          <p:cNvSpPr txBox="1"/>
          <p:nvPr/>
        </p:nvSpPr>
        <p:spPr>
          <a:xfrm>
            <a:off x="713225" y="1663250"/>
            <a:ext cx="789000" cy="63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Bahiana"/>
                <a:ea typeface="Bahiana"/>
                <a:cs typeface="Bahiana"/>
                <a:sym typeface="Bahiana"/>
              </a:rPr>
              <a:t>100</a:t>
            </a:r>
            <a:endParaRPr sz="4000">
              <a:solidFill>
                <a:schemeClr val="dk1"/>
              </a:solidFill>
              <a:latin typeface="Bahiana"/>
              <a:ea typeface="Bahiana"/>
              <a:cs typeface="Bahiana"/>
              <a:sym typeface="Bahiana"/>
            </a:endParaRPr>
          </a:p>
        </p:txBody>
      </p:sp>
      <p:sp>
        <p:nvSpPr>
          <p:cNvPr id="985" name="Google Shape;985;p55"/>
          <p:cNvSpPr/>
          <p:nvPr/>
        </p:nvSpPr>
        <p:spPr>
          <a:xfrm>
            <a:off x="4116175" y="1406400"/>
            <a:ext cx="1110000" cy="1701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4116175" y="2335800"/>
            <a:ext cx="1110000" cy="1701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4116175" y="3265200"/>
            <a:ext cx="1110000" cy="1701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116175" y="4194600"/>
            <a:ext cx="1110000" cy="1701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5528925" y="1095300"/>
            <a:ext cx="714600" cy="714600"/>
          </a:xfrm>
          <a:prstGeom prst="rect">
            <a:avLst/>
          </a:prstGeom>
          <a:solidFill>
            <a:srgbClr val="E4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528310" y="1095300"/>
            <a:ext cx="148500" cy="71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6832754" y="1095300"/>
            <a:ext cx="148500" cy="71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7137197" y="1095300"/>
            <a:ext cx="148500" cy="71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7441641" y="1095300"/>
            <a:ext cx="148500" cy="71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7746084" y="1095300"/>
            <a:ext cx="148500" cy="71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8050528" y="1656285"/>
            <a:ext cx="148500" cy="15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8050528" y="1470805"/>
            <a:ext cx="148500" cy="15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8050528" y="1285325"/>
            <a:ext cx="148500" cy="15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8050528" y="1099845"/>
            <a:ext cx="148500" cy="15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8282285" y="1656285"/>
            <a:ext cx="148500" cy="15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630950" y="1624400"/>
            <a:ext cx="714600" cy="714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rot="5400000">
            <a:off x="1914010" y="2810800"/>
            <a:ext cx="148500" cy="71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1630953" y="4058110"/>
            <a:ext cx="148500" cy="15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56"/>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diagram</a:t>
            </a:r>
            <a:endParaRPr/>
          </a:p>
        </p:txBody>
      </p:sp>
      <p:sp>
        <p:nvSpPr>
          <p:cNvPr id="1009" name="Google Shape;1009;p56"/>
          <p:cNvSpPr txBox="1"/>
          <p:nvPr/>
        </p:nvSpPr>
        <p:spPr>
          <a:xfrm>
            <a:off x="1027550" y="3654600"/>
            <a:ext cx="2009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Venus</a:t>
            </a:r>
            <a:endParaRPr sz="2500">
              <a:solidFill>
                <a:schemeClr val="dk1"/>
              </a:solidFill>
              <a:latin typeface="Bahiana"/>
              <a:ea typeface="Bahiana"/>
              <a:cs typeface="Bahiana"/>
              <a:sym typeface="Bahiana"/>
            </a:endParaRPr>
          </a:p>
        </p:txBody>
      </p:sp>
      <p:sp>
        <p:nvSpPr>
          <p:cNvPr id="1010" name="Google Shape;1010;p56"/>
          <p:cNvSpPr txBox="1"/>
          <p:nvPr/>
        </p:nvSpPr>
        <p:spPr>
          <a:xfrm>
            <a:off x="1027550" y="3980450"/>
            <a:ext cx="2009100"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Venus has a beautiful name, but it’s hot</a:t>
            </a:r>
            <a:endParaRPr>
              <a:solidFill>
                <a:schemeClr val="dk2"/>
              </a:solidFill>
              <a:latin typeface="Roboto"/>
              <a:ea typeface="Roboto"/>
              <a:cs typeface="Roboto"/>
              <a:sym typeface="Roboto"/>
            </a:endParaRPr>
          </a:p>
          <a:p>
            <a:pPr marL="0" lvl="0" indent="0" algn="ctr" rtl="0">
              <a:spcBef>
                <a:spcPts val="0"/>
              </a:spcBef>
              <a:spcAft>
                <a:spcPts val="0"/>
              </a:spcAft>
              <a:buNone/>
            </a:pPr>
            <a:endParaRPr>
              <a:solidFill>
                <a:schemeClr val="dk2"/>
              </a:solidFill>
              <a:latin typeface="Roboto"/>
              <a:ea typeface="Roboto"/>
              <a:cs typeface="Roboto"/>
              <a:sym typeface="Roboto"/>
            </a:endParaRPr>
          </a:p>
        </p:txBody>
      </p:sp>
      <p:sp>
        <p:nvSpPr>
          <p:cNvPr id="1011" name="Google Shape;1011;p56"/>
          <p:cNvSpPr txBox="1"/>
          <p:nvPr/>
        </p:nvSpPr>
        <p:spPr>
          <a:xfrm>
            <a:off x="6107350" y="3654600"/>
            <a:ext cx="2009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Mars</a:t>
            </a:r>
            <a:endParaRPr sz="2500">
              <a:solidFill>
                <a:schemeClr val="dk1"/>
              </a:solidFill>
              <a:latin typeface="Bahiana"/>
              <a:ea typeface="Bahiana"/>
              <a:cs typeface="Bahiana"/>
              <a:sym typeface="Bahiana"/>
            </a:endParaRPr>
          </a:p>
        </p:txBody>
      </p:sp>
      <p:sp>
        <p:nvSpPr>
          <p:cNvPr id="1012" name="Google Shape;1012;p56"/>
          <p:cNvSpPr txBox="1"/>
          <p:nvPr/>
        </p:nvSpPr>
        <p:spPr>
          <a:xfrm>
            <a:off x="6107350" y="3980450"/>
            <a:ext cx="2009100"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Mars is a cold place, not hot at all</a:t>
            </a:r>
            <a:endParaRPr>
              <a:solidFill>
                <a:schemeClr val="dk2"/>
              </a:solidFill>
              <a:latin typeface="Roboto"/>
              <a:ea typeface="Roboto"/>
              <a:cs typeface="Roboto"/>
              <a:sym typeface="Roboto"/>
            </a:endParaRPr>
          </a:p>
        </p:txBody>
      </p:sp>
      <p:sp>
        <p:nvSpPr>
          <p:cNvPr id="1013" name="Google Shape;1013;p56"/>
          <p:cNvSpPr txBox="1"/>
          <p:nvPr/>
        </p:nvSpPr>
        <p:spPr>
          <a:xfrm>
            <a:off x="3567450" y="3654600"/>
            <a:ext cx="2009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Neptune</a:t>
            </a:r>
            <a:endParaRPr sz="2500">
              <a:solidFill>
                <a:schemeClr val="dk1"/>
              </a:solidFill>
              <a:latin typeface="Bahiana"/>
              <a:ea typeface="Bahiana"/>
              <a:cs typeface="Bahiana"/>
              <a:sym typeface="Bahiana"/>
            </a:endParaRPr>
          </a:p>
        </p:txBody>
      </p:sp>
      <p:sp>
        <p:nvSpPr>
          <p:cNvPr id="1014" name="Google Shape;1014;p56"/>
          <p:cNvSpPr txBox="1"/>
          <p:nvPr/>
        </p:nvSpPr>
        <p:spPr>
          <a:xfrm>
            <a:off x="3567450" y="3980500"/>
            <a:ext cx="2009100"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It’s the farthest planet from the Sun</a:t>
            </a:r>
            <a:endParaRPr>
              <a:solidFill>
                <a:schemeClr val="dk2"/>
              </a:solidFill>
              <a:latin typeface="Roboto"/>
              <a:ea typeface="Roboto"/>
              <a:cs typeface="Roboto"/>
              <a:sym typeface="Roboto"/>
            </a:endParaRPr>
          </a:p>
        </p:txBody>
      </p:sp>
      <p:sp>
        <p:nvSpPr>
          <p:cNvPr id="1015" name="Google Shape;1015;p56"/>
          <p:cNvSpPr txBox="1"/>
          <p:nvPr/>
        </p:nvSpPr>
        <p:spPr>
          <a:xfrm>
            <a:off x="3567425" y="1481225"/>
            <a:ext cx="2009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ahiana"/>
                <a:ea typeface="Bahiana"/>
                <a:cs typeface="Bahiana"/>
                <a:sym typeface="Bahiana"/>
              </a:rPr>
              <a:t>Saturn</a:t>
            </a:r>
            <a:endParaRPr sz="2500">
              <a:solidFill>
                <a:schemeClr val="dk1"/>
              </a:solidFill>
              <a:latin typeface="Bahiana"/>
              <a:ea typeface="Bahiana"/>
              <a:cs typeface="Bahiana"/>
              <a:sym typeface="Bahiana"/>
            </a:endParaRPr>
          </a:p>
        </p:txBody>
      </p:sp>
      <p:sp>
        <p:nvSpPr>
          <p:cNvPr id="1016" name="Google Shape;1016;p56"/>
          <p:cNvSpPr txBox="1"/>
          <p:nvPr/>
        </p:nvSpPr>
        <p:spPr>
          <a:xfrm>
            <a:off x="3567450" y="1807125"/>
            <a:ext cx="2009100" cy="7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Yes, this is the ringed planet. It’s a giant</a:t>
            </a:r>
            <a:endParaRPr>
              <a:solidFill>
                <a:schemeClr val="dk2"/>
              </a:solidFill>
              <a:latin typeface="Roboto"/>
              <a:ea typeface="Roboto"/>
              <a:cs typeface="Roboto"/>
              <a:sym typeface="Roboto"/>
            </a:endParaRPr>
          </a:p>
        </p:txBody>
      </p:sp>
      <p:cxnSp>
        <p:nvCxnSpPr>
          <p:cNvPr id="1017" name="Google Shape;1017;p56"/>
          <p:cNvCxnSpPr/>
          <p:nvPr/>
        </p:nvCxnSpPr>
        <p:spPr>
          <a:xfrm rot="10800000" flipH="1">
            <a:off x="2032093" y="1663625"/>
            <a:ext cx="1971600" cy="1288200"/>
          </a:xfrm>
          <a:prstGeom prst="bentConnector3">
            <a:avLst>
              <a:gd name="adj1" fmla="val -25"/>
            </a:avLst>
          </a:prstGeom>
          <a:noFill/>
          <a:ln w="28575" cap="flat" cmpd="sng">
            <a:solidFill>
              <a:schemeClr val="dk2"/>
            </a:solidFill>
            <a:prstDash val="solid"/>
            <a:round/>
            <a:headEnd type="oval" w="med" len="med"/>
            <a:tailEnd type="none" w="med" len="med"/>
          </a:ln>
        </p:spPr>
      </p:cxnSp>
      <p:cxnSp>
        <p:nvCxnSpPr>
          <p:cNvPr id="1018" name="Google Shape;1018;p56"/>
          <p:cNvCxnSpPr/>
          <p:nvPr/>
        </p:nvCxnSpPr>
        <p:spPr>
          <a:xfrm rot="10800000">
            <a:off x="5122893" y="1651325"/>
            <a:ext cx="1989000" cy="1300500"/>
          </a:xfrm>
          <a:prstGeom prst="bentConnector3">
            <a:avLst>
              <a:gd name="adj1" fmla="val -341"/>
            </a:avLst>
          </a:prstGeom>
          <a:noFill/>
          <a:ln w="28575" cap="flat" cmpd="sng">
            <a:solidFill>
              <a:schemeClr val="dk2"/>
            </a:solidFill>
            <a:prstDash val="solid"/>
            <a:round/>
            <a:headEnd type="oval" w="med" len="med"/>
            <a:tailEnd type="none" w="med" len="med"/>
          </a:ln>
        </p:spPr>
      </p:cxnSp>
      <p:cxnSp>
        <p:nvCxnSpPr>
          <p:cNvPr id="1019" name="Google Shape;1019;p56"/>
          <p:cNvCxnSpPr/>
          <p:nvPr/>
        </p:nvCxnSpPr>
        <p:spPr>
          <a:xfrm rot="10800000">
            <a:off x="4571993" y="2392625"/>
            <a:ext cx="0" cy="559200"/>
          </a:xfrm>
          <a:prstGeom prst="straightConnector1">
            <a:avLst/>
          </a:prstGeom>
          <a:noFill/>
          <a:ln w="28575" cap="flat" cmpd="sng">
            <a:solidFill>
              <a:schemeClr val="dk2"/>
            </a:solidFill>
            <a:prstDash val="solid"/>
            <a:round/>
            <a:headEnd type="oval" w="med" len="med"/>
            <a:tailEnd type="none" w="med" len="med"/>
          </a:ln>
        </p:spPr>
      </p:cxnSp>
      <p:sp>
        <p:nvSpPr>
          <p:cNvPr id="1020" name="Google Shape;1020;p56"/>
          <p:cNvSpPr/>
          <p:nvPr/>
        </p:nvSpPr>
        <p:spPr>
          <a:xfrm rot="129549">
            <a:off x="4367942" y="3064421"/>
            <a:ext cx="408107" cy="477581"/>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rot="370659">
            <a:off x="1757589" y="3214559"/>
            <a:ext cx="549027" cy="177305"/>
          </a:xfrm>
          <a:custGeom>
            <a:avLst/>
            <a:gdLst/>
            <a:ahLst/>
            <a:cxnLst/>
            <a:rect l="l" t="t" r="r" b="b"/>
            <a:pathLst>
              <a:path w="16941" h="5471" extrusionOk="0">
                <a:moveTo>
                  <a:pt x="16389" y="0"/>
                </a:moveTo>
                <a:lnTo>
                  <a:pt x="1" y="2069"/>
                </a:lnTo>
                <a:lnTo>
                  <a:pt x="162" y="5471"/>
                </a:lnTo>
                <a:lnTo>
                  <a:pt x="16940" y="4023"/>
                </a:lnTo>
                <a:lnTo>
                  <a:pt x="16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56"/>
          <p:cNvGrpSpPr/>
          <p:nvPr/>
        </p:nvGrpSpPr>
        <p:grpSpPr>
          <a:xfrm rot="-899896">
            <a:off x="6853487" y="3091100"/>
            <a:ext cx="516901" cy="424340"/>
            <a:chOff x="1362125" y="419900"/>
            <a:chExt cx="490175" cy="402400"/>
          </a:xfrm>
        </p:grpSpPr>
        <p:sp>
          <p:nvSpPr>
            <p:cNvPr id="1023" name="Google Shape;1023;p56"/>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6"/>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56"/>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57"/>
          <p:cNvSpPr txBox="1">
            <a:spLocks noGrp="1"/>
          </p:cNvSpPr>
          <p:nvPr>
            <p:ph type="title"/>
          </p:nvPr>
        </p:nvSpPr>
        <p:spPr>
          <a:xfrm>
            <a:off x="2788049" y="908175"/>
            <a:ext cx="35679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032" name="Google Shape;1032;p57"/>
          <p:cNvSpPr txBox="1">
            <a:spLocks noGrp="1"/>
          </p:cNvSpPr>
          <p:nvPr>
            <p:ph type="subTitle" idx="1"/>
          </p:nvPr>
        </p:nvSpPr>
        <p:spPr>
          <a:xfrm>
            <a:off x="3038550" y="1773122"/>
            <a:ext cx="30669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sp>
        <p:nvSpPr>
          <p:cNvPr id="1033" name="Google Shape;1033;p57"/>
          <p:cNvSpPr txBox="1">
            <a:spLocks noGrp="1"/>
          </p:cNvSpPr>
          <p:nvPr>
            <p:ph type="subTitle" idx="4294967295"/>
          </p:nvPr>
        </p:nvSpPr>
        <p:spPr>
          <a:xfrm>
            <a:off x="2831099" y="3828825"/>
            <a:ext cx="34818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grpSp>
        <p:nvGrpSpPr>
          <p:cNvPr id="1034" name="Google Shape;1034;p57"/>
          <p:cNvGrpSpPr/>
          <p:nvPr/>
        </p:nvGrpSpPr>
        <p:grpSpPr>
          <a:xfrm>
            <a:off x="4953336" y="2685493"/>
            <a:ext cx="438352" cy="438312"/>
            <a:chOff x="1379798" y="1723250"/>
            <a:chExt cx="397887" cy="397887"/>
          </a:xfrm>
        </p:grpSpPr>
        <p:sp>
          <p:nvSpPr>
            <p:cNvPr id="1035" name="Google Shape;1035;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6" name="Google Shape;1036;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7" name="Google Shape;1037;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8" name="Google Shape;1038;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39" name="Google Shape;1039;p57"/>
          <p:cNvGrpSpPr/>
          <p:nvPr/>
        </p:nvGrpSpPr>
        <p:grpSpPr>
          <a:xfrm>
            <a:off x="3752331" y="2685493"/>
            <a:ext cx="438375" cy="438312"/>
            <a:chOff x="266768" y="1721375"/>
            <a:chExt cx="397907" cy="397887"/>
          </a:xfrm>
        </p:grpSpPr>
        <p:sp>
          <p:nvSpPr>
            <p:cNvPr id="1040" name="Google Shape;1040;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1" name="Google Shape;1041;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42" name="Google Shape;1042;p57"/>
          <p:cNvGrpSpPr/>
          <p:nvPr/>
        </p:nvGrpSpPr>
        <p:grpSpPr>
          <a:xfrm>
            <a:off x="4352857" y="2685493"/>
            <a:ext cx="438329" cy="438312"/>
            <a:chOff x="864491" y="1723250"/>
            <a:chExt cx="397866" cy="397887"/>
          </a:xfrm>
        </p:grpSpPr>
        <p:sp>
          <p:nvSpPr>
            <p:cNvPr id="1043" name="Google Shape;1043;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4" name="Google Shape;1044;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5" name="Google Shape;1045;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046" name="Google Shape;1046;p57"/>
          <p:cNvSpPr/>
          <p:nvPr/>
        </p:nvSpPr>
        <p:spPr>
          <a:xfrm>
            <a:off x="1789238" y="474663"/>
            <a:ext cx="10925" cy="3925"/>
          </a:xfrm>
          <a:custGeom>
            <a:avLst/>
            <a:gdLst/>
            <a:ahLst/>
            <a:cxnLst/>
            <a:rect l="l" t="t" r="r" b="b"/>
            <a:pathLst>
              <a:path w="437" h="157" extrusionOk="0">
                <a:moveTo>
                  <a:pt x="312" y="32"/>
                </a:moveTo>
                <a:cubicBezTo>
                  <a:pt x="281" y="1"/>
                  <a:pt x="0" y="63"/>
                  <a:pt x="125" y="125"/>
                </a:cubicBezTo>
                <a:cubicBezTo>
                  <a:pt x="219" y="157"/>
                  <a:pt x="437" y="94"/>
                  <a:pt x="312"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 name="Google Shape;1047;p57"/>
          <p:cNvGrpSpPr/>
          <p:nvPr/>
        </p:nvGrpSpPr>
        <p:grpSpPr>
          <a:xfrm flipH="1">
            <a:off x="664397" y="1411880"/>
            <a:ext cx="1988356" cy="2484349"/>
            <a:chOff x="664400" y="1261838"/>
            <a:chExt cx="2374157" cy="2966387"/>
          </a:xfrm>
        </p:grpSpPr>
        <p:sp>
          <p:nvSpPr>
            <p:cNvPr id="1048" name="Google Shape;1048;p57"/>
            <p:cNvSpPr/>
            <p:nvPr/>
          </p:nvSpPr>
          <p:spPr>
            <a:xfrm>
              <a:off x="1457949" y="1261838"/>
              <a:ext cx="72778" cy="157197"/>
            </a:xfrm>
            <a:custGeom>
              <a:avLst/>
              <a:gdLst/>
              <a:ahLst/>
              <a:cxnLst/>
              <a:rect l="l" t="t" r="r" b="b"/>
              <a:pathLst>
                <a:path w="1288" h="2782" extrusionOk="0">
                  <a:moveTo>
                    <a:pt x="644" y="0"/>
                  </a:moveTo>
                  <a:cubicBezTo>
                    <a:pt x="299" y="0"/>
                    <a:pt x="0" y="276"/>
                    <a:pt x="0" y="644"/>
                  </a:cubicBezTo>
                  <a:lnTo>
                    <a:pt x="0" y="2138"/>
                  </a:lnTo>
                  <a:cubicBezTo>
                    <a:pt x="0" y="2483"/>
                    <a:pt x="299" y="2782"/>
                    <a:pt x="644" y="2782"/>
                  </a:cubicBezTo>
                  <a:cubicBezTo>
                    <a:pt x="988" y="2782"/>
                    <a:pt x="1287" y="2483"/>
                    <a:pt x="1287" y="2138"/>
                  </a:cubicBezTo>
                  <a:lnTo>
                    <a:pt x="1287" y="644"/>
                  </a:lnTo>
                  <a:cubicBezTo>
                    <a:pt x="1287" y="276"/>
                    <a:pt x="1011" y="0"/>
                    <a:pt x="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57"/>
            <p:cNvGrpSpPr/>
            <p:nvPr/>
          </p:nvGrpSpPr>
          <p:grpSpPr>
            <a:xfrm>
              <a:off x="664400" y="1351454"/>
              <a:ext cx="2374157" cy="2876771"/>
              <a:chOff x="664400" y="1351454"/>
              <a:chExt cx="2374157" cy="2876771"/>
            </a:xfrm>
          </p:grpSpPr>
          <p:sp>
            <p:nvSpPr>
              <p:cNvPr id="1050" name="Google Shape;1050;p57"/>
              <p:cNvSpPr/>
              <p:nvPr/>
            </p:nvSpPr>
            <p:spPr>
              <a:xfrm>
                <a:off x="664400" y="3174685"/>
                <a:ext cx="657888" cy="779260"/>
              </a:xfrm>
              <a:custGeom>
                <a:avLst/>
                <a:gdLst/>
                <a:ahLst/>
                <a:cxnLst/>
                <a:rect l="l" t="t" r="r" b="b"/>
                <a:pathLst>
                  <a:path w="11643" h="13791" extrusionOk="0">
                    <a:moveTo>
                      <a:pt x="6748" y="0"/>
                    </a:moveTo>
                    <a:cubicBezTo>
                      <a:pt x="5051" y="0"/>
                      <a:pt x="3339" y="360"/>
                      <a:pt x="2161" y="1659"/>
                    </a:cubicBezTo>
                    <a:cubicBezTo>
                      <a:pt x="736" y="3267"/>
                      <a:pt x="1" y="5382"/>
                      <a:pt x="93" y="7520"/>
                    </a:cubicBezTo>
                    <a:cubicBezTo>
                      <a:pt x="184" y="9680"/>
                      <a:pt x="989" y="11841"/>
                      <a:pt x="3058" y="12783"/>
                    </a:cubicBezTo>
                    <a:cubicBezTo>
                      <a:pt x="4477" y="13428"/>
                      <a:pt x="6167" y="13790"/>
                      <a:pt x="7788" y="13790"/>
                    </a:cubicBezTo>
                    <a:cubicBezTo>
                      <a:pt x="8477" y="13790"/>
                      <a:pt x="9154" y="13725"/>
                      <a:pt x="9792" y="13588"/>
                    </a:cubicBezTo>
                    <a:cubicBezTo>
                      <a:pt x="11642" y="13179"/>
                      <a:pt x="11036" y="10515"/>
                      <a:pt x="9329" y="10515"/>
                    </a:cubicBezTo>
                    <a:cubicBezTo>
                      <a:pt x="9213" y="10515"/>
                      <a:pt x="9091" y="10527"/>
                      <a:pt x="8965" y="10554"/>
                    </a:cubicBezTo>
                    <a:cubicBezTo>
                      <a:pt x="8614" y="10632"/>
                      <a:pt x="8249" y="10666"/>
                      <a:pt x="7878" y="10666"/>
                    </a:cubicBezTo>
                    <a:cubicBezTo>
                      <a:pt x="6839" y="10666"/>
                      <a:pt x="5753" y="10399"/>
                      <a:pt x="4804" y="10094"/>
                    </a:cubicBezTo>
                    <a:cubicBezTo>
                      <a:pt x="3494" y="9680"/>
                      <a:pt x="3195" y="8416"/>
                      <a:pt x="3218" y="7129"/>
                    </a:cubicBezTo>
                    <a:cubicBezTo>
                      <a:pt x="3241" y="5934"/>
                      <a:pt x="3632" y="4784"/>
                      <a:pt x="4368" y="3865"/>
                    </a:cubicBezTo>
                    <a:cubicBezTo>
                      <a:pt x="4910" y="3254"/>
                      <a:pt x="5790" y="3100"/>
                      <a:pt x="6670" y="3100"/>
                    </a:cubicBezTo>
                    <a:cubicBezTo>
                      <a:pt x="7280" y="3100"/>
                      <a:pt x="7891" y="3174"/>
                      <a:pt x="8390" y="3221"/>
                    </a:cubicBezTo>
                    <a:cubicBezTo>
                      <a:pt x="8454" y="3228"/>
                      <a:pt x="8516" y="3231"/>
                      <a:pt x="8577" y="3231"/>
                    </a:cubicBezTo>
                    <a:cubicBezTo>
                      <a:pt x="10409" y="3231"/>
                      <a:pt x="10326" y="274"/>
                      <a:pt x="8390" y="96"/>
                    </a:cubicBezTo>
                    <a:cubicBezTo>
                      <a:pt x="7857" y="39"/>
                      <a:pt x="7303" y="0"/>
                      <a:pt x="6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1120278" y="2806050"/>
                <a:ext cx="1475402" cy="1422174"/>
              </a:xfrm>
              <a:custGeom>
                <a:avLst/>
                <a:gdLst/>
                <a:ahLst/>
                <a:cxnLst/>
                <a:rect l="l" t="t" r="r" b="b"/>
                <a:pathLst>
                  <a:path w="26111" h="25169" extrusionOk="0">
                    <a:moveTo>
                      <a:pt x="0" y="23"/>
                    </a:moveTo>
                    <a:lnTo>
                      <a:pt x="0" y="69"/>
                    </a:lnTo>
                    <a:cubicBezTo>
                      <a:pt x="1" y="72"/>
                      <a:pt x="3" y="74"/>
                      <a:pt x="4" y="77"/>
                    </a:cubicBezTo>
                    <a:lnTo>
                      <a:pt x="4" y="77"/>
                    </a:lnTo>
                    <a:lnTo>
                      <a:pt x="0" y="23"/>
                    </a:lnTo>
                    <a:close/>
                    <a:moveTo>
                      <a:pt x="26111" y="0"/>
                    </a:moveTo>
                    <a:lnTo>
                      <a:pt x="26088" y="69"/>
                    </a:lnTo>
                    <a:cubicBezTo>
                      <a:pt x="26065" y="115"/>
                      <a:pt x="26042" y="184"/>
                      <a:pt x="26019" y="230"/>
                    </a:cubicBezTo>
                    <a:lnTo>
                      <a:pt x="25996" y="299"/>
                    </a:lnTo>
                    <a:cubicBezTo>
                      <a:pt x="25904" y="460"/>
                      <a:pt x="25789" y="621"/>
                      <a:pt x="25674" y="736"/>
                    </a:cubicBezTo>
                    <a:lnTo>
                      <a:pt x="25628" y="782"/>
                    </a:lnTo>
                    <a:cubicBezTo>
                      <a:pt x="25559" y="850"/>
                      <a:pt x="25490" y="919"/>
                      <a:pt x="25398" y="965"/>
                    </a:cubicBezTo>
                    <a:lnTo>
                      <a:pt x="25375" y="1011"/>
                    </a:lnTo>
                    <a:cubicBezTo>
                      <a:pt x="25168" y="1149"/>
                      <a:pt x="24961" y="1310"/>
                      <a:pt x="24731" y="1425"/>
                    </a:cubicBezTo>
                    <a:lnTo>
                      <a:pt x="24685" y="1448"/>
                    </a:lnTo>
                    <a:cubicBezTo>
                      <a:pt x="24571" y="1517"/>
                      <a:pt x="24433" y="1586"/>
                      <a:pt x="24295" y="1655"/>
                    </a:cubicBezTo>
                    <a:cubicBezTo>
                      <a:pt x="22019" y="2735"/>
                      <a:pt x="17836" y="3448"/>
                      <a:pt x="13055" y="3448"/>
                    </a:cubicBezTo>
                    <a:cubicBezTo>
                      <a:pt x="8252" y="3448"/>
                      <a:pt x="4068" y="2735"/>
                      <a:pt x="1793" y="1655"/>
                    </a:cubicBezTo>
                    <a:cubicBezTo>
                      <a:pt x="1678" y="1586"/>
                      <a:pt x="1563" y="1540"/>
                      <a:pt x="1448" y="1471"/>
                    </a:cubicBezTo>
                    <a:lnTo>
                      <a:pt x="1402" y="1448"/>
                    </a:lnTo>
                    <a:cubicBezTo>
                      <a:pt x="1310" y="1402"/>
                      <a:pt x="1218" y="1356"/>
                      <a:pt x="1126" y="1287"/>
                    </a:cubicBezTo>
                    <a:lnTo>
                      <a:pt x="1080" y="1264"/>
                    </a:lnTo>
                    <a:cubicBezTo>
                      <a:pt x="988" y="1218"/>
                      <a:pt x="897" y="1149"/>
                      <a:pt x="828" y="1103"/>
                    </a:cubicBezTo>
                    <a:lnTo>
                      <a:pt x="805" y="1080"/>
                    </a:lnTo>
                    <a:cubicBezTo>
                      <a:pt x="575" y="919"/>
                      <a:pt x="368" y="713"/>
                      <a:pt x="207" y="483"/>
                    </a:cubicBezTo>
                    <a:lnTo>
                      <a:pt x="161" y="437"/>
                    </a:lnTo>
                    <a:cubicBezTo>
                      <a:pt x="138" y="391"/>
                      <a:pt x="115" y="322"/>
                      <a:pt x="69" y="276"/>
                    </a:cubicBezTo>
                    <a:cubicBezTo>
                      <a:pt x="69" y="253"/>
                      <a:pt x="69" y="230"/>
                      <a:pt x="46" y="230"/>
                    </a:cubicBezTo>
                    <a:cubicBezTo>
                      <a:pt x="24" y="165"/>
                      <a:pt x="23" y="120"/>
                      <a:pt x="4" y="77"/>
                    </a:cubicBezTo>
                    <a:lnTo>
                      <a:pt x="4" y="77"/>
                    </a:lnTo>
                    <a:lnTo>
                      <a:pt x="1241" y="17951"/>
                    </a:lnTo>
                    <a:cubicBezTo>
                      <a:pt x="1379" y="20112"/>
                      <a:pt x="2551" y="22042"/>
                      <a:pt x="4390" y="23191"/>
                    </a:cubicBezTo>
                    <a:cubicBezTo>
                      <a:pt x="6183" y="24295"/>
                      <a:pt x="8941" y="25168"/>
                      <a:pt x="13354" y="25168"/>
                    </a:cubicBezTo>
                    <a:cubicBezTo>
                      <a:pt x="16940" y="25168"/>
                      <a:pt x="19445" y="24525"/>
                      <a:pt x="21215" y="23651"/>
                    </a:cubicBezTo>
                    <a:cubicBezTo>
                      <a:pt x="23375" y="22594"/>
                      <a:pt x="24777" y="20456"/>
                      <a:pt x="24938" y="18066"/>
                    </a:cubicBezTo>
                    <a:lnTo>
                      <a:pt x="26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117679" y="2585230"/>
                <a:ext cx="1479301" cy="415651"/>
              </a:xfrm>
              <a:custGeom>
                <a:avLst/>
                <a:gdLst/>
                <a:ahLst/>
                <a:cxnLst/>
                <a:rect l="l" t="t" r="r" b="b"/>
                <a:pathLst>
                  <a:path w="26180" h="7356" extrusionOk="0">
                    <a:moveTo>
                      <a:pt x="13101" y="1"/>
                    </a:moveTo>
                    <a:cubicBezTo>
                      <a:pt x="5861" y="1"/>
                      <a:pt x="0" y="1656"/>
                      <a:pt x="0" y="3678"/>
                    </a:cubicBezTo>
                    <a:cubicBezTo>
                      <a:pt x="0" y="5724"/>
                      <a:pt x="5861" y="7356"/>
                      <a:pt x="13101" y="7356"/>
                    </a:cubicBezTo>
                    <a:cubicBezTo>
                      <a:pt x="20318" y="7356"/>
                      <a:pt x="26179" y="5724"/>
                      <a:pt x="26179" y="3678"/>
                    </a:cubicBezTo>
                    <a:cubicBezTo>
                      <a:pt x="26179" y="1656"/>
                      <a:pt x="20318" y="1"/>
                      <a:pt x="13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1117679" y="2585230"/>
                <a:ext cx="1479301" cy="314337"/>
              </a:xfrm>
              <a:custGeom>
                <a:avLst/>
                <a:gdLst/>
                <a:ahLst/>
                <a:cxnLst/>
                <a:rect l="l" t="t" r="r" b="b"/>
                <a:pathLst>
                  <a:path w="26180" h="5563" extrusionOk="0">
                    <a:moveTo>
                      <a:pt x="13101" y="1"/>
                    </a:moveTo>
                    <a:cubicBezTo>
                      <a:pt x="5861" y="1"/>
                      <a:pt x="0" y="1656"/>
                      <a:pt x="0" y="3678"/>
                    </a:cubicBezTo>
                    <a:cubicBezTo>
                      <a:pt x="0" y="4368"/>
                      <a:pt x="667" y="5011"/>
                      <a:pt x="1839" y="5563"/>
                    </a:cubicBezTo>
                    <a:cubicBezTo>
                      <a:pt x="4114" y="4483"/>
                      <a:pt x="8298" y="3747"/>
                      <a:pt x="13101" y="3747"/>
                    </a:cubicBezTo>
                    <a:cubicBezTo>
                      <a:pt x="17882" y="3747"/>
                      <a:pt x="22065" y="4483"/>
                      <a:pt x="24341" y="5563"/>
                    </a:cubicBezTo>
                    <a:cubicBezTo>
                      <a:pt x="25490" y="5011"/>
                      <a:pt x="26179" y="4368"/>
                      <a:pt x="26179" y="3678"/>
                    </a:cubicBezTo>
                    <a:cubicBezTo>
                      <a:pt x="26179" y="1656"/>
                      <a:pt x="20318" y="1"/>
                      <a:pt x="13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1142315" y="3147563"/>
                <a:ext cx="1429972" cy="1080658"/>
              </a:xfrm>
              <a:custGeom>
                <a:avLst/>
                <a:gdLst/>
                <a:ahLst/>
                <a:cxnLst/>
                <a:rect l="l" t="t" r="r" b="b"/>
                <a:pathLst>
                  <a:path w="25307" h="19125" extrusionOk="0">
                    <a:moveTo>
                      <a:pt x="25307" y="1"/>
                    </a:moveTo>
                    <a:lnTo>
                      <a:pt x="25307" y="1"/>
                    </a:lnTo>
                    <a:cubicBezTo>
                      <a:pt x="22962" y="1173"/>
                      <a:pt x="18182" y="2001"/>
                      <a:pt x="12642" y="2001"/>
                    </a:cubicBezTo>
                    <a:cubicBezTo>
                      <a:pt x="7126" y="2001"/>
                      <a:pt x="2391" y="1196"/>
                      <a:pt x="1" y="24"/>
                    </a:cubicBezTo>
                    <a:lnTo>
                      <a:pt x="1" y="24"/>
                    </a:lnTo>
                    <a:lnTo>
                      <a:pt x="828" y="11654"/>
                    </a:lnTo>
                    <a:cubicBezTo>
                      <a:pt x="989" y="14159"/>
                      <a:pt x="2460" y="16389"/>
                      <a:pt x="4690" y="17538"/>
                    </a:cubicBezTo>
                    <a:cubicBezTo>
                      <a:pt x="6460" y="18458"/>
                      <a:pt x="9057" y="19124"/>
                      <a:pt x="12964" y="19124"/>
                    </a:cubicBezTo>
                    <a:cubicBezTo>
                      <a:pt x="16113" y="19124"/>
                      <a:pt x="18434" y="18641"/>
                      <a:pt x="20158" y="17929"/>
                    </a:cubicBezTo>
                    <a:cubicBezTo>
                      <a:pt x="22687" y="16872"/>
                      <a:pt x="24387" y="14481"/>
                      <a:pt x="24548" y="11746"/>
                    </a:cubicBezTo>
                    <a:lnTo>
                      <a:pt x="25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966982" y="1731616"/>
                <a:ext cx="349427" cy="1203048"/>
              </a:xfrm>
              <a:custGeom>
                <a:avLst/>
                <a:gdLst/>
                <a:ahLst/>
                <a:cxnLst/>
                <a:rect l="l" t="t" r="r" b="b"/>
                <a:pathLst>
                  <a:path w="6184" h="21291" extrusionOk="0">
                    <a:moveTo>
                      <a:pt x="1908" y="0"/>
                    </a:moveTo>
                    <a:cubicBezTo>
                      <a:pt x="1802" y="0"/>
                      <a:pt x="1695" y="10"/>
                      <a:pt x="1587" y="30"/>
                    </a:cubicBezTo>
                    <a:cubicBezTo>
                      <a:pt x="645" y="191"/>
                      <a:pt x="1" y="1087"/>
                      <a:pt x="162" y="2052"/>
                    </a:cubicBezTo>
                    <a:lnTo>
                      <a:pt x="2667" y="18785"/>
                    </a:lnTo>
                    <a:cubicBezTo>
                      <a:pt x="2989" y="20785"/>
                      <a:pt x="6184" y="21291"/>
                      <a:pt x="6184" y="21291"/>
                    </a:cubicBezTo>
                    <a:lnTo>
                      <a:pt x="3655" y="1547"/>
                    </a:lnTo>
                    <a:cubicBezTo>
                      <a:pt x="3553" y="646"/>
                      <a:pt x="2776" y="0"/>
                      <a:pt x="1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976079" y="1514921"/>
                <a:ext cx="189687" cy="317671"/>
              </a:xfrm>
              <a:custGeom>
                <a:avLst/>
                <a:gdLst/>
                <a:ahLst/>
                <a:cxnLst/>
                <a:rect l="l" t="t" r="r" b="b"/>
                <a:pathLst>
                  <a:path w="3357" h="5622" extrusionOk="0">
                    <a:moveTo>
                      <a:pt x="908" y="1"/>
                    </a:moveTo>
                    <a:cubicBezTo>
                      <a:pt x="851" y="1"/>
                      <a:pt x="793" y="9"/>
                      <a:pt x="736" y="26"/>
                    </a:cubicBezTo>
                    <a:cubicBezTo>
                      <a:pt x="461" y="95"/>
                      <a:pt x="277" y="325"/>
                      <a:pt x="254" y="601"/>
                    </a:cubicBezTo>
                    <a:lnTo>
                      <a:pt x="1" y="5566"/>
                    </a:lnTo>
                    <a:cubicBezTo>
                      <a:pt x="369" y="5605"/>
                      <a:pt x="698" y="5622"/>
                      <a:pt x="993" y="5622"/>
                    </a:cubicBezTo>
                    <a:cubicBezTo>
                      <a:pt x="2940" y="5622"/>
                      <a:pt x="3357" y="4876"/>
                      <a:pt x="3357" y="4876"/>
                    </a:cubicBezTo>
                    <a:lnTo>
                      <a:pt x="1495" y="394"/>
                    </a:lnTo>
                    <a:cubicBezTo>
                      <a:pt x="1383" y="152"/>
                      <a:pt x="115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a:off x="1005970" y="1444969"/>
                <a:ext cx="36446" cy="101596"/>
              </a:xfrm>
              <a:custGeom>
                <a:avLst/>
                <a:gdLst/>
                <a:ahLst/>
                <a:cxnLst/>
                <a:rect l="l" t="t" r="r" b="b"/>
                <a:pathLst>
                  <a:path w="645" h="1798" extrusionOk="0">
                    <a:moveTo>
                      <a:pt x="0" y="0"/>
                    </a:moveTo>
                    <a:lnTo>
                      <a:pt x="0" y="1724"/>
                    </a:lnTo>
                    <a:cubicBezTo>
                      <a:pt x="125" y="1777"/>
                      <a:pt x="227" y="1797"/>
                      <a:pt x="312" y="1797"/>
                    </a:cubicBezTo>
                    <a:cubicBezTo>
                      <a:pt x="555" y="1797"/>
                      <a:pt x="644" y="1632"/>
                      <a:pt x="644" y="1632"/>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1487219" y="1542835"/>
                <a:ext cx="221443" cy="588726"/>
              </a:xfrm>
              <a:custGeom>
                <a:avLst/>
                <a:gdLst/>
                <a:ahLst/>
                <a:cxnLst/>
                <a:rect l="l" t="t" r="r" b="b"/>
                <a:pathLst>
                  <a:path w="3919" h="10419" extrusionOk="0">
                    <a:moveTo>
                      <a:pt x="2159" y="1"/>
                    </a:moveTo>
                    <a:cubicBezTo>
                      <a:pt x="1690" y="1"/>
                      <a:pt x="1218" y="29"/>
                      <a:pt x="746" y="84"/>
                    </a:cubicBezTo>
                    <a:cubicBezTo>
                      <a:pt x="401" y="145"/>
                      <a:pt x="1" y="494"/>
                      <a:pt x="391" y="494"/>
                    </a:cubicBezTo>
                    <a:cubicBezTo>
                      <a:pt x="442" y="494"/>
                      <a:pt x="506" y="488"/>
                      <a:pt x="585" y="475"/>
                    </a:cubicBezTo>
                    <a:cubicBezTo>
                      <a:pt x="886" y="428"/>
                      <a:pt x="1255" y="381"/>
                      <a:pt x="1612" y="381"/>
                    </a:cubicBezTo>
                    <a:cubicBezTo>
                      <a:pt x="2129" y="381"/>
                      <a:pt x="2620" y="480"/>
                      <a:pt x="2838" y="820"/>
                    </a:cubicBezTo>
                    <a:cubicBezTo>
                      <a:pt x="3183" y="1394"/>
                      <a:pt x="2930" y="3371"/>
                      <a:pt x="2930" y="4083"/>
                    </a:cubicBezTo>
                    <a:cubicBezTo>
                      <a:pt x="2930" y="6175"/>
                      <a:pt x="2907" y="8267"/>
                      <a:pt x="2884" y="10335"/>
                    </a:cubicBezTo>
                    <a:cubicBezTo>
                      <a:pt x="2884" y="10392"/>
                      <a:pt x="2979" y="10418"/>
                      <a:pt x="3109" y="10418"/>
                    </a:cubicBezTo>
                    <a:cubicBezTo>
                      <a:pt x="3401" y="10418"/>
                      <a:pt x="3872" y="10289"/>
                      <a:pt x="3872" y="10082"/>
                    </a:cubicBezTo>
                    <a:cubicBezTo>
                      <a:pt x="3918" y="6796"/>
                      <a:pt x="3918" y="3486"/>
                      <a:pt x="3872" y="199"/>
                    </a:cubicBezTo>
                    <a:cubicBezTo>
                      <a:pt x="3872" y="130"/>
                      <a:pt x="3734" y="107"/>
                      <a:pt x="3688" y="107"/>
                    </a:cubicBezTo>
                    <a:cubicBezTo>
                      <a:pt x="3184" y="35"/>
                      <a:pt x="267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1399467" y="1355692"/>
                <a:ext cx="189687" cy="1630904"/>
              </a:xfrm>
              <a:custGeom>
                <a:avLst/>
                <a:gdLst/>
                <a:ahLst/>
                <a:cxnLst/>
                <a:rect l="l" t="t" r="r" b="b"/>
                <a:pathLst>
                  <a:path w="3357" h="28863" extrusionOk="0">
                    <a:moveTo>
                      <a:pt x="1679" y="0"/>
                    </a:moveTo>
                    <a:cubicBezTo>
                      <a:pt x="863" y="0"/>
                      <a:pt x="47" y="534"/>
                      <a:pt x="1" y="1603"/>
                    </a:cubicBezTo>
                    <a:lnTo>
                      <a:pt x="1" y="28334"/>
                    </a:lnTo>
                    <a:cubicBezTo>
                      <a:pt x="1104" y="28564"/>
                      <a:pt x="2230" y="28748"/>
                      <a:pt x="3357" y="28863"/>
                    </a:cubicBezTo>
                    <a:lnTo>
                      <a:pt x="3357" y="1603"/>
                    </a:lnTo>
                    <a:cubicBezTo>
                      <a:pt x="3311" y="534"/>
                      <a:pt x="2495" y="0"/>
                      <a:pt x="1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1399467" y="1351454"/>
                <a:ext cx="189687" cy="224720"/>
              </a:xfrm>
              <a:custGeom>
                <a:avLst/>
                <a:gdLst/>
                <a:ahLst/>
                <a:cxnLst/>
                <a:rect l="l" t="t" r="r" b="b"/>
                <a:pathLst>
                  <a:path w="3357" h="3977" extrusionOk="0">
                    <a:moveTo>
                      <a:pt x="1679" y="0"/>
                    </a:moveTo>
                    <a:cubicBezTo>
                      <a:pt x="759" y="0"/>
                      <a:pt x="1" y="759"/>
                      <a:pt x="1" y="1678"/>
                    </a:cubicBezTo>
                    <a:lnTo>
                      <a:pt x="1" y="3977"/>
                    </a:lnTo>
                    <a:cubicBezTo>
                      <a:pt x="565" y="3772"/>
                      <a:pt x="1155" y="3669"/>
                      <a:pt x="1747" y="3669"/>
                    </a:cubicBezTo>
                    <a:cubicBezTo>
                      <a:pt x="2288" y="3669"/>
                      <a:pt x="2830" y="3755"/>
                      <a:pt x="3357" y="3931"/>
                    </a:cubicBezTo>
                    <a:lnTo>
                      <a:pt x="3357" y="1678"/>
                    </a:lnTo>
                    <a:cubicBezTo>
                      <a:pt x="3357" y="759"/>
                      <a:pt x="2598" y="0"/>
                      <a:pt x="1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2406943" y="1902260"/>
                <a:ext cx="451927" cy="533972"/>
              </a:xfrm>
              <a:custGeom>
                <a:avLst/>
                <a:gdLst/>
                <a:ahLst/>
                <a:cxnLst/>
                <a:rect l="l" t="t" r="r" b="b"/>
                <a:pathLst>
                  <a:path w="7998" h="9450" extrusionOk="0">
                    <a:moveTo>
                      <a:pt x="4840" y="0"/>
                    </a:moveTo>
                    <a:cubicBezTo>
                      <a:pt x="4816" y="0"/>
                      <a:pt x="4795" y="5"/>
                      <a:pt x="4788" y="21"/>
                    </a:cubicBezTo>
                    <a:cubicBezTo>
                      <a:pt x="3179" y="2894"/>
                      <a:pt x="1616" y="5813"/>
                      <a:pt x="122" y="8732"/>
                    </a:cubicBezTo>
                    <a:cubicBezTo>
                      <a:pt x="0" y="8975"/>
                      <a:pt x="610" y="9449"/>
                      <a:pt x="804" y="9449"/>
                    </a:cubicBezTo>
                    <a:cubicBezTo>
                      <a:pt x="830" y="9449"/>
                      <a:pt x="849" y="9441"/>
                      <a:pt x="857" y="9421"/>
                    </a:cubicBezTo>
                    <a:cubicBezTo>
                      <a:pt x="1823" y="7583"/>
                      <a:pt x="2788" y="5721"/>
                      <a:pt x="3776" y="3905"/>
                    </a:cubicBezTo>
                    <a:cubicBezTo>
                      <a:pt x="4121" y="3262"/>
                      <a:pt x="4833" y="1400"/>
                      <a:pt x="5408" y="1055"/>
                    </a:cubicBezTo>
                    <a:cubicBezTo>
                      <a:pt x="5523" y="989"/>
                      <a:pt x="5651" y="960"/>
                      <a:pt x="5787" y="960"/>
                    </a:cubicBezTo>
                    <a:cubicBezTo>
                      <a:pt x="6356" y="960"/>
                      <a:pt x="7063" y="1466"/>
                      <a:pt x="7546" y="1837"/>
                    </a:cubicBezTo>
                    <a:lnTo>
                      <a:pt x="7546" y="1814"/>
                    </a:lnTo>
                    <a:cubicBezTo>
                      <a:pt x="7682" y="1922"/>
                      <a:pt x="7774" y="1965"/>
                      <a:pt x="7829" y="1965"/>
                    </a:cubicBezTo>
                    <a:cubicBezTo>
                      <a:pt x="7998" y="1965"/>
                      <a:pt x="7834" y="1567"/>
                      <a:pt x="7592" y="1377"/>
                    </a:cubicBezTo>
                    <a:cubicBezTo>
                      <a:pt x="6787" y="825"/>
                      <a:pt x="5914" y="366"/>
                      <a:pt x="4971" y="21"/>
                    </a:cubicBezTo>
                    <a:cubicBezTo>
                      <a:pt x="4956" y="21"/>
                      <a:pt x="4890" y="0"/>
                      <a:pt x="4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2280033" y="1764954"/>
                <a:ext cx="758523" cy="1199601"/>
              </a:xfrm>
              <a:custGeom>
                <a:avLst/>
                <a:gdLst/>
                <a:ahLst/>
                <a:cxnLst/>
                <a:rect l="l" t="t" r="r" b="b"/>
                <a:pathLst>
                  <a:path w="13424" h="21230" extrusionOk="0">
                    <a:moveTo>
                      <a:pt x="11510" y="0"/>
                    </a:moveTo>
                    <a:cubicBezTo>
                      <a:pt x="10893" y="0"/>
                      <a:pt x="10300" y="344"/>
                      <a:pt x="10022" y="934"/>
                    </a:cubicBezTo>
                    <a:lnTo>
                      <a:pt x="0" y="21229"/>
                    </a:lnTo>
                    <a:cubicBezTo>
                      <a:pt x="1287" y="20999"/>
                      <a:pt x="2575" y="20609"/>
                      <a:pt x="3770" y="20080"/>
                    </a:cubicBezTo>
                    <a:cubicBezTo>
                      <a:pt x="3908" y="20011"/>
                      <a:pt x="4046" y="19942"/>
                      <a:pt x="4160" y="19873"/>
                    </a:cubicBezTo>
                    <a:lnTo>
                      <a:pt x="4206" y="19850"/>
                    </a:lnTo>
                    <a:cubicBezTo>
                      <a:pt x="4321" y="19781"/>
                      <a:pt x="4413" y="19735"/>
                      <a:pt x="4482" y="19666"/>
                    </a:cubicBezTo>
                    <a:lnTo>
                      <a:pt x="13009" y="2428"/>
                    </a:lnTo>
                    <a:cubicBezTo>
                      <a:pt x="13423" y="1600"/>
                      <a:pt x="13078" y="589"/>
                      <a:pt x="12251" y="175"/>
                    </a:cubicBezTo>
                    <a:cubicBezTo>
                      <a:pt x="12013" y="56"/>
                      <a:pt x="11760" y="0"/>
                      <a:pt x="11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57"/>
            <p:cNvSpPr/>
            <p:nvPr/>
          </p:nvSpPr>
          <p:spPr>
            <a:xfrm>
              <a:off x="2789139" y="1764954"/>
              <a:ext cx="249413" cy="247605"/>
            </a:xfrm>
            <a:custGeom>
              <a:avLst/>
              <a:gdLst/>
              <a:ahLst/>
              <a:cxnLst/>
              <a:rect l="l" t="t" r="r" b="b"/>
              <a:pathLst>
                <a:path w="4414" h="4382" extrusionOk="0">
                  <a:moveTo>
                    <a:pt x="2500" y="0"/>
                  </a:moveTo>
                  <a:cubicBezTo>
                    <a:pt x="1883" y="0"/>
                    <a:pt x="1290" y="344"/>
                    <a:pt x="1012" y="934"/>
                  </a:cubicBezTo>
                  <a:lnTo>
                    <a:pt x="0" y="2956"/>
                  </a:lnTo>
                  <a:cubicBezTo>
                    <a:pt x="122" y="2943"/>
                    <a:pt x="244" y="2937"/>
                    <a:pt x="366" y="2937"/>
                  </a:cubicBezTo>
                  <a:cubicBezTo>
                    <a:pt x="886" y="2937"/>
                    <a:pt x="1401" y="3055"/>
                    <a:pt x="1885" y="3278"/>
                  </a:cubicBezTo>
                  <a:cubicBezTo>
                    <a:pt x="2368" y="3531"/>
                    <a:pt x="2758" y="3899"/>
                    <a:pt x="3034" y="4381"/>
                  </a:cubicBezTo>
                  <a:lnTo>
                    <a:pt x="3999" y="2428"/>
                  </a:lnTo>
                  <a:cubicBezTo>
                    <a:pt x="4413" y="1600"/>
                    <a:pt x="4068" y="589"/>
                    <a:pt x="3241" y="175"/>
                  </a:cubicBezTo>
                  <a:cubicBezTo>
                    <a:pt x="3003" y="56"/>
                    <a:pt x="2750" y="0"/>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 name="Google Shape;1064;p57"/>
          <p:cNvSpPr/>
          <p:nvPr/>
        </p:nvSpPr>
        <p:spPr>
          <a:xfrm rot="1173649">
            <a:off x="6632492" y="3986988"/>
            <a:ext cx="1184655" cy="382578"/>
          </a:xfrm>
          <a:custGeom>
            <a:avLst/>
            <a:gdLst/>
            <a:ahLst/>
            <a:cxnLst/>
            <a:rect l="l" t="t" r="r" b="b"/>
            <a:pathLst>
              <a:path w="16941" h="5471" extrusionOk="0">
                <a:moveTo>
                  <a:pt x="16389" y="0"/>
                </a:moveTo>
                <a:lnTo>
                  <a:pt x="1" y="2069"/>
                </a:lnTo>
                <a:lnTo>
                  <a:pt x="162" y="5471"/>
                </a:lnTo>
                <a:lnTo>
                  <a:pt x="16940" y="4023"/>
                </a:lnTo>
                <a:lnTo>
                  <a:pt x="16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 name="Google Shape;1065;p57"/>
          <p:cNvGrpSpPr/>
          <p:nvPr/>
        </p:nvGrpSpPr>
        <p:grpSpPr>
          <a:xfrm>
            <a:off x="6491245" y="670632"/>
            <a:ext cx="1139069" cy="935097"/>
            <a:chOff x="1362125" y="419900"/>
            <a:chExt cx="490175" cy="402400"/>
          </a:xfrm>
        </p:grpSpPr>
        <p:sp>
          <p:nvSpPr>
            <p:cNvPr id="1066" name="Google Shape;1066;p57"/>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 name="Google Shape;1069;p57"/>
          <p:cNvSpPr/>
          <p:nvPr/>
        </p:nvSpPr>
        <p:spPr>
          <a:xfrm rot="1380238">
            <a:off x="7295510" y="2095327"/>
            <a:ext cx="954893" cy="1117449"/>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8"/>
          <p:cNvSpPr txBox="1">
            <a:spLocks noGrp="1"/>
          </p:cNvSpPr>
          <p:nvPr>
            <p:ph type="title"/>
          </p:nvPr>
        </p:nvSpPr>
        <p:spPr>
          <a:xfrm>
            <a:off x="637025" y="3688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076" name="Google Shape;1076;p58"/>
          <p:cNvGrpSpPr/>
          <p:nvPr/>
        </p:nvGrpSpPr>
        <p:grpSpPr>
          <a:xfrm rot="-741101">
            <a:off x="6180647" y="3789050"/>
            <a:ext cx="2059166" cy="462103"/>
            <a:chOff x="2163774" y="4393169"/>
            <a:chExt cx="2059277" cy="462128"/>
          </a:xfrm>
        </p:grpSpPr>
        <p:sp>
          <p:nvSpPr>
            <p:cNvPr id="1077" name="Google Shape;1077;p58"/>
            <p:cNvSpPr/>
            <p:nvPr/>
          </p:nvSpPr>
          <p:spPr>
            <a:xfrm>
              <a:off x="3425264" y="4559381"/>
              <a:ext cx="628264" cy="295915"/>
            </a:xfrm>
            <a:custGeom>
              <a:avLst/>
              <a:gdLst/>
              <a:ahLst/>
              <a:cxnLst/>
              <a:rect l="l" t="t" r="r" b="b"/>
              <a:pathLst>
                <a:path w="16451" h="7748" extrusionOk="0">
                  <a:moveTo>
                    <a:pt x="7964" y="1"/>
                  </a:moveTo>
                  <a:cubicBezTo>
                    <a:pt x="0" y="3439"/>
                    <a:pt x="6136" y="7747"/>
                    <a:pt x="6136" y="7747"/>
                  </a:cubicBezTo>
                  <a:lnTo>
                    <a:pt x="16189" y="7181"/>
                  </a:lnTo>
                  <a:cubicBezTo>
                    <a:pt x="16015" y="6529"/>
                    <a:pt x="16102" y="5832"/>
                    <a:pt x="16450" y="5223"/>
                  </a:cubicBezTo>
                  <a:lnTo>
                    <a:pt x="79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8"/>
            <p:cNvSpPr/>
            <p:nvPr/>
          </p:nvSpPr>
          <p:spPr>
            <a:xfrm>
              <a:off x="4025227" y="4760501"/>
              <a:ext cx="197824" cy="73177"/>
            </a:xfrm>
            <a:custGeom>
              <a:avLst/>
              <a:gdLst/>
              <a:ahLst/>
              <a:cxnLst/>
              <a:rect l="l" t="t" r="r" b="b"/>
              <a:pathLst>
                <a:path w="5180" h="1916" extrusionOk="0">
                  <a:moveTo>
                    <a:pt x="740" y="0"/>
                  </a:moveTo>
                  <a:cubicBezTo>
                    <a:pt x="131" y="436"/>
                    <a:pt x="1" y="1306"/>
                    <a:pt x="479" y="1915"/>
                  </a:cubicBezTo>
                  <a:lnTo>
                    <a:pt x="5179" y="1915"/>
                  </a:lnTo>
                  <a:lnTo>
                    <a:pt x="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8"/>
            <p:cNvSpPr/>
            <p:nvPr/>
          </p:nvSpPr>
          <p:spPr>
            <a:xfrm>
              <a:off x="2163774" y="4393169"/>
              <a:ext cx="1565675" cy="460449"/>
            </a:xfrm>
            <a:custGeom>
              <a:avLst/>
              <a:gdLst/>
              <a:ahLst/>
              <a:cxnLst/>
              <a:rect l="l" t="t" r="r" b="b"/>
              <a:pathLst>
                <a:path w="40997" h="12056" extrusionOk="0">
                  <a:moveTo>
                    <a:pt x="4483" y="1"/>
                  </a:moveTo>
                  <a:cubicBezTo>
                    <a:pt x="1" y="4004"/>
                    <a:pt x="3352" y="9314"/>
                    <a:pt x="3352" y="9314"/>
                  </a:cubicBezTo>
                  <a:lnTo>
                    <a:pt x="39168" y="12056"/>
                  </a:lnTo>
                  <a:cubicBezTo>
                    <a:pt x="38603" y="11620"/>
                    <a:pt x="38341" y="10837"/>
                    <a:pt x="38515" y="10141"/>
                  </a:cubicBezTo>
                  <a:cubicBezTo>
                    <a:pt x="37166" y="7617"/>
                    <a:pt x="39429" y="6964"/>
                    <a:pt x="39429" y="6964"/>
                  </a:cubicBezTo>
                  <a:cubicBezTo>
                    <a:pt x="39299" y="5832"/>
                    <a:pt x="39908" y="4744"/>
                    <a:pt x="40996" y="4353"/>
                  </a:cubicBezTo>
                  <a:lnTo>
                    <a:pt x="44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8"/>
            <p:cNvSpPr/>
            <p:nvPr/>
          </p:nvSpPr>
          <p:spPr>
            <a:xfrm>
              <a:off x="2251878" y="4639165"/>
              <a:ext cx="1382822" cy="141312"/>
            </a:xfrm>
            <a:custGeom>
              <a:avLst/>
              <a:gdLst/>
              <a:ahLst/>
              <a:cxnLst/>
              <a:rect l="l" t="t" r="r" b="b"/>
              <a:pathLst>
                <a:path w="36209" h="3700" extrusionOk="0">
                  <a:moveTo>
                    <a:pt x="0" y="1"/>
                  </a:moveTo>
                  <a:lnTo>
                    <a:pt x="0" y="1"/>
                  </a:lnTo>
                  <a:cubicBezTo>
                    <a:pt x="6006" y="958"/>
                    <a:pt x="12012" y="1654"/>
                    <a:pt x="18061" y="2264"/>
                  </a:cubicBezTo>
                  <a:cubicBezTo>
                    <a:pt x="24067" y="2873"/>
                    <a:pt x="30116" y="3439"/>
                    <a:pt x="36208" y="3700"/>
                  </a:cubicBezTo>
                  <a:cubicBezTo>
                    <a:pt x="30203" y="2742"/>
                    <a:pt x="24154" y="2002"/>
                    <a:pt x="18148" y="1393"/>
                  </a:cubicBezTo>
                  <a:cubicBezTo>
                    <a:pt x="12099" y="827"/>
                    <a:pt x="6049" y="26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8"/>
            <p:cNvSpPr/>
            <p:nvPr/>
          </p:nvSpPr>
          <p:spPr>
            <a:xfrm>
              <a:off x="2253520" y="4502857"/>
              <a:ext cx="1416085" cy="156284"/>
            </a:xfrm>
            <a:custGeom>
              <a:avLst/>
              <a:gdLst/>
              <a:ahLst/>
              <a:cxnLst/>
              <a:rect l="l" t="t" r="r" b="b"/>
              <a:pathLst>
                <a:path w="37080" h="4092" extrusionOk="0">
                  <a:moveTo>
                    <a:pt x="1" y="1"/>
                  </a:moveTo>
                  <a:lnTo>
                    <a:pt x="1" y="1"/>
                  </a:lnTo>
                  <a:cubicBezTo>
                    <a:pt x="6137" y="1002"/>
                    <a:pt x="12317" y="1829"/>
                    <a:pt x="18497" y="2482"/>
                  </a:cubicBezTo>
                  <a:cubicBezTo>
                    <a:pt x="24676" y="3134"/>
                    <a:pt x="30900" y="3744"/>
                    <a:pt x="37079" y="4092"/>
                  </a:cubicBezTo>
                  <a:cubicBezTo>
                    <a:pt x="30943" y="3091"/>
                    <a:pt x="24807" y="2307"/>
                    <a:pt x="18584" y="1611"/>
                  </a:cubicBezTo>
                  <a:cubicBezTo>
                    <a:pt x="12404" y="915"/>
                    <a:pt x="6224" y="30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58"/>
          <p:cNvGrpSpPr/>
          <p:nvPr/>
        </p:nvGrpSpPr>
        <p:grpSpPr>
          <a:xfrm>
            <a:off x="1531562" y="1636568"/>
            <a:ext cx="3447164" cy="1429876"/>
            <a:chOff x="1687433" y="2965120"/>
            <a:chExt cx="2777060" cy="1151918"/>
          </a:xfrm>
        </p:grpSpPr>
        <p:sp>
          <p:nvSpPr>
            <p:cNvPr id="1083" name="Google Shape;1083;p58"/>
            <p:cNvSpPr/>
            <p:nvPr/>
          </p:nvSpPr>
          <p:spPr>
            <a:xfrm>
              <a:off x="1687433" y="3278568"/>
              <a:ext cx="2777060" cy="838471"/>
            </a:xfrm>
            <a:custGeom>
              <a:avLst/>
              <a:gdLst/>
              <a:ahLst/>
              <a:cxnLst/>
              <a:rect l="l" t="t" r="r" b="b"/>
              <a:pathLst>
                <a:path w="139656" h="42166" extrusionOk="0">
                  <a:moveTo>
                    <a:pt x="135521" y="0"/>
                  </a:moveTo>
                  <a:lnTo>
                    <a:pt x="4919" y="12795"/>
                  </a:lnTo>
                  <a:lnTo>
                    <a:pt x="610" y="15711"/>
                  </a:lnTo>
                  <a:cubicBezTo>
                    <a:pt x="1" y="16103"/>
                    <a:pt x="218" y="17016"/>
                    <a:pt x="915" y="17147"/>
                  </a:cubicBezTo>
                  <a:lnTo>
                    <a:pt x="41562" y="24937"/>
                  </a:lnTo>
                  <a:cubicBezTo>
                    <a:pt x="41432" y="26025"/>
                    <a:pt x="41997" y="27070"/>
                    <a:pt x="42998" y="27548"/>
                  </a:cubicBezTo>
                  <a:cubicBezTo>
                    <a:pt x="45697" y="28854"/>
                    <a:pt x="49396" y="29463"/>
                    <a:pt x="51746" y="29724"/>
                  </a:cubicBezTo>
                  <a:cubicBezTo>
                    <a:pt x="51803" y="29731"/>
                    <a:pt x="51860" y="29735"/>
                    <a:pt x="51916" y="29735"/>
                  </a:cubicBezTo>
                  <a:cubicBezTo>
                    <a:pt x="52873" y="29735"/>
                    <a:pt x="53550" y="28714"/>
                    <a:pt x="53138" y="27809"/>
                  </a:cubicBezTo>
                  <a:lnTo>
                    <a:pt x="53138" y="27809"/>
                  </a:lnTo>
                  <a:lnTo>
                    <a:pt x="101358" y="42040"/>
                  </a:lnTo>
                  <a:cubicBezTo>
                    <a:pt x="101664" y="42125"/>
                    <a:pt x="101977" y="42166"/>
                    <a:pt x="102289" y="42166"/>
                  </a:cubicBezTo>
                  <a:cubicBezTo>
                    <a:pt x="103264" y="42166"/>
                    <a:pt x="104224" y="41765"/>
                    <a:pt x="104883" y="41039"/>
                  </a:cubicBezTo>
                  <a:lnTo>
                    <a:pt x="139046" y="3221"/>
                  </a:lnTo>
                  <a:cubicBezTo>
                    <a:pt x="139655" y="2524"/>
                    <a:pt x="139394" y="1393"/>
                    <a:pt x="138480" y="1088"/>
                  </a:cubicBezTo>
                  <a:lnTo>
                    <a:pt x="135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8"/>
            <p:cNvSpPr/>
            <p:nvPr/>
          </p:nvSpPr>
          <p:spPr>
            <a:xfrm>
              <a:off x="1770512" y="3183378"/>
              <a:ext cx="2635140" cy="865395"/>
            </a:xfrm>
            <a:custGeom>
              <a:avLst/>
              <a:gdLst/>
              <a:ahLst/>
              <a:cxnLst/>
              <a:rect l="l" t="t" r="r" b="b"/>
              <a:pathLst>
                <a:path w="132519" h="43520" extrusionOk="0">
                  <a:moveTo>
                    <a:pt x="128775" y="0"/>
                  </a:moveTo>
                  <a:lnTo>
                    <a:pt x="19541" y="8791"/>
                  </a:lnTo>
                  <a:lnTo>
                    <a:pt x="479" y="15232"/>
                  </a:lnTo>
                  <a:lnTo>
                    <a:pt x="1" y="20324"/>
                  </a:lnTo>
                  <a:cubicBezTo>
                    <a:pt x="1" y="20324"/>
                    <a:pt x="5585" y="17293"/>
                    <a:pt x="13909" y="17293"/>
                  </a:cubicBezTo>
                  <a:cubicBezTo>
                    <a:pt x="16825" y="17293"/>
                    <a:pt x="20078" y="17665"/>
                    <a:pt x="23545" y="18670"/>
                  </a:cubicBezTo>
                  <a:cubicBezTo>
                    <a:pt x="36905" y="22543"/>
                    <a:pt x="39473" y="26895"/>
                    <a:pt x="39473" y="26895"/>
                  </a:cubicBezTo>
                  <a:cubicBezTo>
                    <a:pt x="39473" y="26895"/>
                    <a:pt x="40561" y="29898"/>
                    <a:pt x="43259" y="30377"/>
                  </a:cubicBezTo>
                  <a:cubicBezTo>
                    <a:pt x="43570" y="30436"/>
                    <a:pt x="43907" y="30462"/>
                    <a:pt x="44270" y="30462"/>
                  </a:cubicBezTo>
                  <a:cubicBezTo>
                    <a:pt x="46645" y="30462"/>
                    <a:pt x="50117" y="29363"/>
                    <a:pt x="54347" y="29363"/>
                  </a:cubicBezTo>
                  <a:cubicBezTo>
                    <a:pt x="55178" y="29363"/>
                    <a:pt x="56038" y="29405"/>
                    <a:pt x="56924" y="29506"/>
                  </a:cubicBezTo>
                  <a:cubicBezTo>
                    <a:pt x="62974" y="30203"/>
                    <a:pt x="79032" y="31465"/>
                    <a:pt x="99487" y="43520"/>
                  </a:cubicBezTo>
                  <a:lnTo>
                    <a:pt x="132518" y="6833"/>
                  </a:lnTo>
                  <a:lnTo>
                    <a:pt x="12877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8"/>
            <p:cNvSpPr/>
            <p:nvPr/>
          </p:nvSpPr>
          <p:spPr>
            <a:xfrm>
              <a:off x="1780037" y="2965120"/>
              <a:ext cx="2597916" cy="939129"/>
            </a:xfrm>
            <a:custGeom>
              <a:avLst/>
              <a:gdLst/>
              <a:ahLst/>
              <a:cxnLst/>
              <a:rect l="l" t="t" r="r" b="b"/>
              <a:pathLst>
                <a:path w="130647" h="47228" extrusionOk="0">
                  <a:moveTo>
                    <a:pt x="60570" y="1"/>
                  </a:moveTo>
                  <a:cubicBezTo>
                    <a:pt x="53965" y="1"/>
                    <a:pt x="48612" y="2055"/>
                    <a:pt x="48612" y="2055"/>
                  </a:cubicBezTo>
                  <a:lnTo>
                    <a:pt x="0" y="26208"/>
                  </a:lnTo>
                  <a:cubicBezTo>
                    <a:pt x="6080" y="24162"/>
                    <a:pt x="11406" y="23333"/>
                    <a:pt x="16046" y="23333"/>
                  </a:cubicBezTo>
                  <a:cubicBezTo>
                    <a:pt x="35985" y="23333"/>
                    <a:pt x="43259" y="38655"/>
                    <a:pt x="43259" y="38655"/>
                  </a:cubicBezTo>
                  <a:cubicBezTo>
                    <a:pt x="51945" y="35746"/>
                    <a:pt x="59619" y="34626"/>
                    <a:pt x="66287" y="34626"/>
                  </a:cubicBezTo>
                  <a:cubicBezTo>
                    <a:pt x="88651" y="34626"/>
                    <a:pt x="99704" y="47228"/>
                    <a:pt x="99704" y="47228"/>
                  </a:cubicBezTo>
                  <a:lnTo>
                    <a:pt x="130646" y="11063"/>
                  </a:lnTo>
                  <a:cubicBezTo>
                    <a:pt x="120499" y="3623"/>
                    <a:pt x="110422" y="1323"/>
                    <a:pt x="101839" y="1323"/>
                  </a:cubicBezTo>
                  <a:cubicBezTo>
                    <a:pt x="87930" y="1323"/>
                    <a:pt x="77944" y="7364"/>
                    <a:pt x="77944" y="7364"/>
                  </a:cubicBezTo>
                  <a:cubicBezTo>
                    <a:pt x="73005" y="1554"/>
                    <a:pt x="66314" y="1"/>
                    <a:pt x="60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8"/>
            <p:cNvSpPr/>
            <p:nvPr/>
          </p:nvSpPr>
          <p:spPr>
            <a:xfrm>
              <a:off x="3747062" y="3904249"/>
              <a:ext cx="18195" cy="143669"/>
            </a:xfrm>
            <a:custGeom>
              <a:avLst/>
              <a:gdLst/>
              <a:ahLst/>
              <a:cxnLst/>
              <a:rect l="l" t="t" r="r" b="b"/>
              <a:pathLst>
                <a:path w="915" h="7225" extrusionOk="0">
                  <a:moveTo>
                    <a:pt x="784" y="0"/>
                  </a:moveTo>
                  <a:cubicBezTo>
                    <a:pt x="436" y="1132"/>
                    <a:pt x="218" y="2350"/>
                    <a:pt x="131" y="3569"/>
                  </a:cubicBezTo>
                  <a:cubicBezTo>
                    <a:pt x="1" y="4787"/>
                    <a:pt x="1" y="6006"/>
                    <a:pt x="131" y="7224"/>
                  </a:cubicBezTo>
                  <a:cubicBezTo>
                    <a:pt x="479" y="6049"/>
                    <a:pt x="697" y="4831"/>
                    <a:pt x="784" y="3656"/>
                  </a:cubicBezTo>
                  <a:cubicBezTo>
                    <a:pt x="915" y="2437"/>
                    <a:pt x="915" y="1219"/>
                    <a:pt x="784"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8"/>
            <p:cNvSpPr/>
            <p:nvPr/>
          </p:nvSpPr>
          <p:spPr>
            <a:xfrm>
              <a:off x="2638493" y="3111554"/>
              <a:ext cx="691481" cy="679331"/>
            </a:xfrm>
            <a:custGeom>
              <a:avLst/>
              <a:gdLst/>
              <a:ahLst/>
              <a:cxnLst/>
              <a:rect l="l" t="t" r="r" b="b"/>
              <a:pathLst>
                <a:path w="34774" h="34163" extrusionOk="0">
                  <a:moveTo>
                    <a:pt x="34773" y="0"/>
                  </a:moveTo>
                  <a:lnTo>
                    <a:pt x="34773" y="0"/>
                  </a:lnTo>
                  <a:cubicBezTo>
                    <a:pt x="31770" y="2524"/>
                    <a:pt x="28767" y="5092"/>
                    <a:pt x="25852" y="7659"/>
                  </a:cubicBezTo>
                  <a:cubicBezTo>
                    <a:pt x="22936" y="10227"/>
                    <a:pt x="20064" y="12838"/>
                    <a:pt x="17148" y="15406"/>
                  </a:cubicBezTo>
                  <a:cubicBezTo>
                    <a:pt x="14275" y="18017"/>
                    <a:pt x="11360" y="20628"/>
                    <a:pt x="8531" y="23283"/>
                  </a:cubicBezTo>
                  <a:cubicBezTo>
                    <a:pt x="5659" y="25938"/>
                    <a:pt x="2830" y="28549"/>
                    <a:pt x="1" y="31247"/>
                  </a:cubicBezTo>
                  <a:lnTo>
                    <a:pt x="1" y="31291"/>
                  </a:lnTo>
                  <a:lnTo>
                    <a:pt x="219" y="34163"/>
                  </a:lnTo>
                  <a:lnTo>
                    <a:pt x="176" y="31334"/>
                  </a:lnTo>
                  <a:lnTo>
                    <a:pt x="176" y="31334"/>
                  </a:lnTo>
                  <a:cubicBezTo>
                    <a:pt x="3135" y="28810"/>
                    <a:pt x="6050" y="26242"/>
                    <a:pt x="8923" y="23675"/>
                  </a:cubicBezTo>
                  <a:cubicBezTo>
                    <a:pt x="11838" y="21064"/>
                    <a:pt x="14798" y="18496"/>
                    <a:pt x="17626" y="15885"/>
                  </a:cubicBezTo>
                  <a:cubicBezTo>
                    <a:pt x="20499" y="13230"/>
                    <a:pt x="23415" y="10619"/>
                    <a:pt x="26243" y="7964"/>
                  </a:cubicBezTo>
                  <a:cubicBezTo>
                    <a:pt x="29116" y="5353"/>
                    <a:pt x="31944" y="2698"/>
                    <a:pt x="34773"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8"/>
            <p:cNvSpPr/>
            <p:nvPr/>
          </p:nvSpPr>
          <p:spPr>
            <a:xfrm>
              <a:off x="2661003" y="3708362"/>
              <a:ext cx="965795" cy="162142"/>
            </a:xfrm>
            <a:custGeom>
              <a:avLst/>
              <a:gdLst/>
              <a:ahLst/>
              <a:cxnLst/>
              <a:rect l="l" t="t" r="r" b="b"/>
              <a:pathLst>
                <a:path w="48569" h="8154" extrusionOk="0">
                  <a:moveTo>
                    <a:pt x="17131" y="0"/>
                  </a:moveTo>
                  <a:cubicBezTo>
                    <a:pt x="15512" y="0"/>
                    <a:pt x="13892" y="64"/>
                    <a:pt x="12273" y="233"/>
                  </a:cubicBezTo>
                  <a:cubicBezTo>
                    <a:pt x="10184" y="407"/>
                    <a:pt x="8095" y="668"/>
                    <a:pt x="6050" y="1060"/>
                  </a:cubicBezTo>
                  <a:cubicBezTo>
                    <a:pt x="4004" y="1495"/>
                    <a:pt x="2002" y="2017"/>
                    <a:pt x="0" y="2714"/>
                  </a:cubicBezTo>
                  <a:cubicBezTo>
                    <a:pt x="4004" y="1582"/>
                    <a:pt x="8139" y="929"/>
                    <a:pt x="12317" y="712"/>
                  </a:cubicBezTo>
                  <a:cubicBezTo>
                    <a:pt x="13790" y="603"/>
                    <a:pt x="15269" y="550"/>
                    <a:pt x="16749" y="550"/>
                  </a:cubicBezTo>
                  <a:cubicBezTo>
                    <a:pt x="19423" y="550"/>
                    <a:pt x="22102" y="724"/>
                    <a:pt x="24763" y="1060"/>
                  </a:cubicBezTo>
                  <a:cubicBezTo>
                    <a:pt x="28854" y="1539"/>
                    <a:pt x="32945" y="2409"/>
                    <a:pt x="36905" y="3628"/>
                  </a:cubicBezTo>
                  <a:cubicBezTo>
                    <a:pt x="38951" y="4150"/>
                    <a:pt x="40865" y="4933"/>
                    <a:pt x="42824" y="5673"/>
                  </a:cubicBezTo>
                  <a:cubicBezTo>
                    <a:pt x="43825" y="5978"/>
                    <a:pt x="44739" y="6456"/>
                    <a:pt x="45696" y="6892"/>
                  </a:cubicBezTo>
                  <a:lnTo>
                    <a:pt x="48568" y="8154"/>
                  </a:lnTo>
                  <a:lnTo>
                    <a:pt x="45783" y="6718"/>
                  </a:lnTo>
                  <a:cubicBezTo>
                    <a:pt x="44826" y="6282"/>
                    <a:pt x="43912" y="5760"/>
                    <a:pt x="42954" y="5368"/>
                  </a:cubicBezTo>
                  <a:cubicBezTo>
                    <a:pt x="40996" y="4585"/>
                    <a:pt x="39081" y="3715"/>
                    <a:pt x="37079" y="3149"/>
                  </a:cubicBezTo>
                  <a:cubicBezTo>
                    <a:pt x="36078" y="2801"/>
                    <a:pt x="35121" y="2453"/>
                    <a:pt x="34076" y="2192"/>
                  </a:cubicBezTo>
                  <a:lnTo>
                    <a:pt x="31030" y="1495"/>
                  </a:lnTo>
                  <a:cubicBezTo>
                    <a:pt x="30029" y="1191"/>
                    <a:pt x="28985" y="1060"/>
                    <a:pt x="27940" y="886"/>
                  </a:cubicBezTo>
                  <a:cubicBezTo>
                    <a:pt x="26896" y="712"/>
                    <a:pt x="25851" y="494"/>
                    <a:pt x="24850" y="407"/>
                  </a:cubicBezTo>
                  <a:cubicBezTo>
                    <a:pt x="23806" y="320"/>
                    <a:pt x="22761" y="190"/>
                    <a:pt x="21717" y="103"/>
                  </a:cubicBezTo>
                  <a:lnTo>
                    <a:pt x="18540" y="16"/>
                  </a:lnTo>
                  <a:cubicBezTo>
                    <a:pt x="18070" y="6"/>
                    <a:pt x="17601" y="0"/>
                    <a:pt x="1713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8"/>
            <p:cNvSpPr/>
            <p:nvPr/>
          </p:nvSpPr>
          <p:spPr>
            <a:xfrm>
              <a:off x="2966476" y="3745786"/>
              <a:ext cx="726081" cy="225973"/>
            </a:xfrm>
            <a:custGeom>
              <a:avLst/>
              <a:gdLst/>
              <a:ahLst/>
              <a:cxnLst/>
              <a:rect l="l" t="t" r="r" b="b"/>
              <a:pathLst>
                <a:path w="36514" h="11364" extrusionOk="0">
                  <a:moveTo>
                    <a:pt x="695" y="0"/>
                  </a:moveTo>
                  <a:cubicBezTo>
                    <a:pt x="463" y="0"/>
                    <a:pt x="232" y="2"/>
                    <a:pt x="1" y="5"/>
                  </a:cubicBezTo>
                  <a:cubicBezTo>
                    <a:pt x="1611" y="92"/>
                    <a:pt x="3221" y="266"/>
                    <a:pt x="4832" y="484"/>
                  </a:cubicBezTo>
                  <a:cubicBezTo>
                    <a:pt x="5615" y="571"/>
                    <a:pt x="6398" y="701"/>
                    <a:pt x="7225" y="832"/>
                  </a:cubicBezTo>
                  <a:lnTo>
                    <a:pt x="9575" y="1223"/>
                  </a:lnTo>
                  <a:cubicBezTo>
                    <a:pt x="12752" y="1833"/>
                    <a:pt x="15886" y="2573"/>
                    <a:pt x="18975" y="3486"/>
                  </a:cubicBezTo>
                  <a:cubicBezTo>
                    <a:pt x="19715" y="3748"/>
                    <a:pt x="20499" y="3922"/>
                    <a:pt x="21239" y="4226"/>
                  </a:cubicBezTo>
                  <a:lnTo>
                    <a:pt x="23545" y="5010"/>
                  </a:lnTo>
                  <a:cubicBezTo>
                    <a:pt x="24285" y="5271"/>
                    <a:pt x="25025" y="5575"/>
                    <a:pt x="25765" y="5880"/>
                  </a:cubicBezTo>
                  <a:cubicBezTo>
                    <a:pt x="26504" y="6185"/>
                    <a:pt x="27288" y="6489"/>
                    <a:pt x="27984" y="6838"/>
                  </a:cubicBezTo>
                  <a:lnTo>
                    <a:pt x="30160" y="7838"/>
                  </a:lnTo>
                  <a:lnTo>
                    <a:pt x="32293" y="8970"/>
                  </a:lnTo>
                  <a:lnTo>
                    <a:pt x="33380" y="9492"/>
                  </a:lnTo>
                  <a:lnTo>
                    <a:pt x="34425" y="10145"/>
                  </a:lnTo>
                  <a:cubicBezTo>
                    <a:pt x="35121" y="10537"/>
                    <a:pt x="35818" y="10972"/>
                    <a:pt x="36514" y="11364"/>
                  </a:cubicBezTo>
                  <a:cubicBezTo>
                    <a:pt x="33903" y="9449"/>
                    <a:pt x="31117" y="7751"/>
                    <a:pt x="28202" y="6359"/>
                  </a:cubicBezTo>
                  <a:cubicBezTo>
                    <a:pt x="25286" y="4966"/>
                    <a:pt x="22239" y="3791"/>
                    <a:pt x="19150" y="2877"/>
                  </a:cubicBezTo>
                  <a:cubicBezTo>
                    <a:pt x="16016" y="1920"/>
                    <a:pt x="12883" y="1223"/>
                    <a:pt x="9662" y="745"/>
                  </a:cubicBezTo>
                  <a:cubicBezTo>
                    <a:pt x="6673" y="260"/>
                    <a:pt x="3684" y="0"/>
                    <a:pt x="695"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8"/>
            <p:cNvSpPr/>
            <p:nvPr/>
          </p:nvSpPr>
          <p:spPr>
            <a:xfrm>
              <a:off x="3811966" y="3272503"/>
              <a:ext cx="521842" cy="624826"/>
            </a:xfrm>
            <a:custGeom>
              <a:avLst/>
              <a:gdLst/>
              <a:ahLst/>
              <a:cxnLst/>
              <a:rect l="l" t="t" r="r" b="b"/>
              <a:pathLst>
                <a:path w="26243" h="31422" extrusionOk="0">
                  <a:moveTo>
                    <a:pt x="26243" y="1"/>
                  </a:moveTo>
                  <a:cubicBezTo>
                    <a:pt x="25068" y="1263"/>
                    <a:pt x="23980" y="2568"/>
                    <a:pt x="22805" y="3787"/>
                  </a:cubicBezTo>
                  <a:lnTo>
                    <a:pt x="19454" y="7660"/>
                  </a:lnTo>
                  <a:cubicBezTo>
                    <a:pt x="17234" y="10271"/>
                    <a:pt x="15015" y="12839"/>
                    <a:pt x="12839" y="15494"/>
                  </a:cubicBezTo>
                  <a:cubicBezTo>
                    <a:pt x="10706" y="18148"/>
                    <a:pt x="8487" y="20760"/>
                    <a:pt x="6354" y="23414"/>
                  </a:cubicBezTo>
                  <a:lnTo>
                    <a:pt x="3134" y="27375"/>
                  </a:lnTo>
                  <a:cubicBezTo>
                    <a:pt x="2090" y="28724"/>
                    <a:pt x="1045" y="30073"/>
                    <a:pt x="1" y="31422"/>
                  </a:cubicBezTo>
                  <a:cubicBezTo>
                    <a:pt x="1132" y="30203"/>
                    <a:pt x="2264" y="28898"/>
                    <a:pt x="3395" y="27636"/>
                  </a:cubicBezTo>
                  <a:lnTo>
                    <a:pt x="6746" y="23762"/>
                  </a:lnTo>
                  <a:cubicBezTo>
                    <a:pt x="8966" y="21151"/>
                    <a:pt x="11229" y="18584"/>
                    <a:pt x="13361" y="15929"/>
                  </a:cubicBezTo>
                  <a:cubicBezTo>
                    <a:pt x="15494" y="13274"/>
                    <a:pt x="17713" y="10663"/>
                    <a:pt x="19846" y="8008"/>
                  </a:cubicBezTo>
                  <a:lnTo>
                    <a:pt x="23066" y="4048"/>
                  </a:lnTo>
                  <a:cubicBezTo>
                    <a:pt x="24111" y="2699"/>
                    <a:pt x="25198" y="1350"/>
                    <a:pt x="26243"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8"/>
            <p:cNvSpPr/>
            <p:nvPr/>
          </p:nvSpPr>
          <p:spPr>
            <a:xfrm>
              <a:off x="3974665" y="3385867"/>
              <a:ext cx="318478" cy="374733"/>
            </a:xfrm>
            <a:custGeom>
              <a:avLst/>
              <a:gdLst/>
              <a:ahLst/>
              <a:cxnLst/>
              <a:rect l="l" t="t" r="r" b="b"/>
              <a:pathLst>
                <a:path w="16016" h="18845" extrusionOk="0">
                  <a:moveTo>
                    <a:pt x="16016" y="1"/>
                  </a:moveTo>
                  <a:lnTo>
                    <a:pt x="16016" y="1"/>
                  </a:lnTo>
                  <a:cubicBezTo>
                    <a:pt x="15276" y="741"/>
                    <a:pt x="14579" y="1480"/>
                    <a:pt x="13883" y="2220"/>
                  </a:cubicBezTo>
                  <a:lnTo>
                    <a:pt x="11794" y="4527"/>
                  </a:lnTo>
                  <a:cubicBezTo>
                    <a:pt x="10445" y="6050"/>
                    <a:pt x="9096" y="7617"/>
                    <a:pt x="7747" y="9183"/>
                  </a:cubicBezTo>
                  <a:cubicBezTo>
                    <a:pt x="6441" y="10794"/>
                    <a:pt x="5092" y="12317"/>
                    <a:pt x="3830" y="13971"/>
                  </a:cubicBezTo>
                  <a:lnTo>
                    <a:pt x="1872" y="16364"/>
                  </a:lnTo>
                  <a:cubicBezTo>
                    <a:pt x="1262" y="17191"/>
                    <a:pt x="610" y="18018"/>
                    <a:pt x="0" y="18845"/>
                  </a:cubicBezTo>
                  <a:cubicBezTo>
                    <a:pt x="740" y="18105"/>
                    <a:pt x="1436" y="17322"/>
                    <a:pt x="2133" y="16582"/>
                  </a:cubicBezTo>
                  <a:lnTo>
                    <a:pt x="4222" y="14275"/>
                  </a:lnTo>
                  <a:cubicBezTo>
                    <a:pt x="5571" y="12752"/>
                    <a:pt x="6920" y="11185"/>
                    <a:pt x="8269" y="9619"/>
                  </a:cubicBezTo>
                  <a:cubicBezTo>
                    <a:pt x="9575" y="8052"/>
                    <a:pt x="10924" y="6485"/>
                    <a:pt x="12186" y="4875"/>
                  </a:cubicBezTo>
                  <a:lnTo>
                    <a:pt x="14144" y="2438"/>
                  </a:lnTo>
                  <a:cubicBezTo>
                    <a:pt x="14753" y="1611"/>
                    <a:pt x="15406" y="828"/>
                    <a:pt x="16016"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8"/>
            <p:cNvSpPr/>
            <p:nvPr/>
          </p:nvSpPr>
          <p:spPr>
            <a:xfrm>
              <a:off x="1890817" y="3468887"/>
              <a:ext cx="695776" cy="234603"/>
            </a:xfrm>
            <a:custGeom>
              <a:avLst/>
              <a:gdLst/>
              <a:ahLst/>
              <a:cxnLst/>
              <a:rect l="l" t="t" r="r" b="b"/>
              <a:pathLst>
                <a:path w="34990" h="11798" extrusionOk="0">
                  <a:moveTo>
                    <a:pt x="9039" y="0"/>
                  </a:moveTo>
                  <a:cubicBezTo>
                    <a:pt x="5997" y="0"/>
                    <a:pt x="2960" y="352"/>
                    <a:pt x="0" y="1092"/>
                  </a:cubicBezTo>
                  <a:cubicBezTo>
                    <a:pt x="1567" y="831"/>
                    <a:pt x="3177" y="656"/>
                    <a:pt x="4787" y="569"/>
                  </a:cubicBezTo>
                  <a:cubicBezTo>
                    <a:pt x="5755" y="516"/>
                    <a:pt x="6740" y="478"/>
                    <a:pt x="7732" y="478"/>
                  </a:cubicBezTo>
                  <a:cubicBezTo>
                    <a:pt x="8344" y="478"/>
                    <a:pt x="8959" y="493"/>
                    <a:pt x="9574" y="526"/>
                  </a:cubicBezTo>
                  <a:cubicBezTo>
                    <a:pt x="12751" y="569"/>
                    <a:pt x="15928" y="1048"/>
                    <a:pt x="18975" y="1831"/>
                  </a:cubicBezTo>
                  <a:cubicBezTo>
                    <a:pt x="20541" y="2223"/>
                    <a:pt x="22064" y="2745"/>
                    <a:pt x="23501" y="3355"/>
                  </a:cubicBezTo>
                  <a:cubicBezTo>
                    <a:pt x="24284" y="3659"/>
                    <a:pt x="24980" y="3964"/>
                    <a:pt x="25677" y="4356"/>
                  </a:cubicBezTo>
                  <a:cubicBezTo>
                    <a:pt x="26373" y="4747"/>
                    <a:pt x="27069" y="5139"/>
                    <a:pt x="27766" y="5531"/>
                  </a:cubicBezTo>
                  <a:cubicBezTo>
                    <a:pt x="28462" y="5922"/>
                    <a:pt x="29071" y="6401"/>
                    <a:pt x="29767" y="6880"/>
                  </a:cubicBezTo>
                  <a:lnTo>
                    <a:pt x="30681" y="7576"/>
                  </a:lnTo>
                  <a:lnTo>
                    <a:pt x="31160" y="7968"/>
                  </a:lnTo>
                  <a:lnTo>
                    <a:pt x="31595" y="8359"/>
                  </a:lnTo>
                  <a:cubicBezTo>
                    <a:pt x="32814" y="9404"/>
                    <a:pt x="33945" y="10535"/>
                    <a:pt x="34990" y="11797"/>
                  </a:cubicBezTo>
                  <a:cubicBezTo>
                    <a:pt x="32118" y="7837"/>
                    <a:pt x="28244" y="4704"/>
                    <a:pt x="23762" y="2789"/>
                  </a:cubicBezTo>
                  <a:cubicBezTo>
                    <a:pt x="22282" y="2136"/>
                    <a:pt x="20715" y="1614"/>
                    <a:pt x="19149" y="1222"/>
                  </a:cubicBezTo>
                  <a:cubicBezTo>
                    <a:pt x="16015" y="395"/>
                    <a:pt x="12795" y="4"/>
                    <a:pt x="9574" y="4"/>
                  </a:cubicBezTo>
                  <a:cubicBezTo>
                    <a:pt x="9396" y="1"/>
                    <a:pt x="9218" y="0"/>
                    <a:pt x="9039"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3342422" y="3093697"/>
              <a:ext cx="859251" cy="121318"/>
            </a:xfrm>
            <a:custGeom>
              <a:avLst/>
              <a:gdLst/>
              <a:ahLst/>
              <a:cxnLst/>
              <a:rect l="l" t="t" r="r" b="b"/>
              <a:pathLst>
                <a:path w="43211" h="6101" extrusionOk="0">
                  <a:moveTo>
                    <a:pt x="7054" y="0"/>
                  </a:moveTo>
                  <a:cubicBezTo>
                    <a:pt x="6891" y="0"/>
                    <a:pt x="6730" y="36"/>
                    <a:pt x="6641" y="71"/>
                  </a:cubicBezTo>
                  <a:cubicBezTo>
                    <a:pt x="6129" y="327"/>
                    <a:pt x="3158" y="1966"/>
                    <a:pt x="1913" y="1966"/>
                  </a:cubicBezTo>
                  <a:cubicBezTo>
                    <a:pt x="1676" y="1966"/>
                    <a:pt x="1502" y="1907"/>
                    <a:pt x="1419" y="1768"/>
                  </a:cubicBezTo>
                  <a:cubicBezTo>
                    <a:pt x="1327" y="1598"/>
                    <a:pt x="1151" y="1526"/>
                    <a:pt x="961" y="1526"/>
                  </a:cubicBezTo>
                  <a:cubicBezTo>
                    <a:pt x="521" y="1526"/>
                    <a:pt x="1" y="1909"/>
                    <a:pt x="244" y="2334"/>
                  </a:cubicBezTo>
                  <a:lnTo>
                    <a:pt x="287" y="2378"/>
                  </a:lnTo>
                  <a:cubicBezTo>
                    <a:pt x="621" y="2988"/>
                    <a:pt x="1168" y="3220"/>
                    <a:pt x="1817" y="3220"/>
                  </a:cubicBezTo>
                  <a:cubicBezTo>
                    <a:pt x="3257" y="3220"/>
                    <a:pt x="5200" y="2074"/>
                    <a:pt x="6430" y="1368"/>
                  </a:cubicBezTo>
                  <a:lnTo>
                    <a:pt x="6430" y="1368"/>
                  </a:lnTo>
                  <a:cubicBezTo>
                    <a:pt x="6880" y="2889"/>
                    <a:pt x="8065" y="3489"/>
                    <a:pt x="9440" y="3489"/>
                  </a:cubicBezTo>
                  <a:cubicBezTo>
                    <a:pt x="10052" y="3489"/>
                    <a:pt x="10702" y="3370"/>
                    <a:pt x="11341" y="3161"/>
                  </a:cubicBezTo>
                  <a:cubicBezTo>
                    <a:pt x="11950" y="2943"/>
                    <a:pt x="12516" y="2726"/>
                    <a:pt x="13082" y="2508"/>
                  </a:cubicBezTo>
                  <a:cubicBezTo>
                    <a:pt x="13265" y="2476"/>
                    <a:pt x="13449" y="2461"/>
                    <a:pt x="13631" y="2461"/>
                  </a:cubicBezTo>
                  <a:cubicBezTo>
                    <a:pt x="14440" y="2461"/>
                    <a:pt x="15211" y="2774"/>
                    <a:pt x="15780" y="3379"/>
                  </a:cubicBezTo>
                  <a:cubicBezTo>
                    <a:pt x="16085" y="3466"/>
                    <a:pt x="16346" y="3640"/>
                    <a:pt x="16650" y="3727"/>
                  </a:cubicBezTo>
                  <a:cubicBezTo>
                    <a:pt x="16843" y="3768"/>
                    <a:pt x="17030" y="3786"/>
                    <a:pt x="17214" y="3786"/>
                  </a:cubicBezTo>
                  <a:cubicBezTo>
                    <a:pt x="18198" y="3786"/>
                    <a:pt x="19078" y="3260"/>
                    <a:pt x="19958" y="2856"/>
                  </a:cubicBezTo>
                  <a:cubicBezTo>
                    <a:pt x="20611" y="2421"/>
                    <a:pt x="21307" y="2073"/>
                    <a:pt x="22047" y="1768"/>
                  </a:cubicBezTo>
                  <a:cubicBezTo>
                    <a:pt x="22373" y="1708"/>
                    <a:pt x="22700" y="1678"/>
                    <a:pt x="23023" y="1678"/>
                  </a:cubicBezTo>
                  <a:cubicBezTo>
                    <a:pt x="23865" y="1678"/>
                    <a:pt x="24687" y="1882"/>
                    <a:pt x="25441" y="2291"/>
                  </a:cubicBezTo>
                  <a:cubicBezTo>
                    <a:pt x="25833" y="2378"/>
                    <a:pt x="26181" y="2421"/>
                    <a:pt x="26529" y="2421"/>
                  </a:cubicBezTo>
                  <a:cubicBezTo>
                    <a:pt x="27226" y="2421"/>
                    <a:pt x="27322" y="1918"/>
                    <a:pt x="27735" y="1918"/>
                  </a:cubicBezTo>
                  <a:cubicBezTo>
                    <a:pt x="27941" y="1918"/>
                    <a:pt x="28227" y="2044"/>
                    <a:pt x="28705" y="2421"/>
                  </a:cubicBezTo>
                  <a:cubicBezTo>
                    <a:pt x="29184" y="2769"/>
                    <a:pt x="29271" y="3596"/>
                    <a:pt x="29750" y="3988"/>
                  </a:cubicBezTo>
                  <a:cubicBezTo>
                    <a:pt x="30203" y="4338"/>
                    <a:pt x="30666" y="4435"/>
                    <a:pt x="31144" y="4435"/>
                  </a:cubicBezTo>
                  <a:cubicBezTo>
                    <a:pt x="31675" y="4435"/>
                    <a:pt x="32223" y="4315"/>
                    <a:pt x="32796" y="4293"/>
                  </a:cubicBezTo>
                  <a:cubicBezTo>
                    <a:pt x="32988" y="4284"/>
                    <a:pt x="33178" y="4281"/>
                    <a:pt x="33369" y="4281"/>
                  </a:cubicBezTo>
                  <a:cubicBezTo>
                    <a:pt x="36252" y="4281"/>
                    <a:pt x="39026" y="5179"/>
                    <a:pt x="41761" y="6077"/>
                  </a:cubicBezTo>
                  <a:cubicBezTo>
                    <a:pt x="41818" y="6093"/>
                    <a:pt x="41878" y="6101"/>
                    <a:pt x="41939" y="6101"/>
                  </a:cubicBezTo>
                  <a:cubicBezTo>
                    <a:pt x="42527" y="6101"/>
                    <a:pt x="43211" y="5400"/>
                    <a:pt x="42501" y="5163"/>
                  </a:cubicBezTo>
                  <a:cubicBezTo>
                    <a:pt x="40630" y="4510"/>
                    <a:pt x="38758" y="3988"/>
                    <a:pt x="36844" y="3596"/>
                  </a:cubicBezTo>
                  <a:cubicBezTo>
                    <a:pt x="35407" y="3335"/>
                    <a:pt x="31491" y="3814"/>
                    <a:pt x="30490" y="2856"/>
                  </a:cubicBezTo>
                  <a:cubicBezTo>
                    <a:pt x="29793" y="2204"/>
                    <a:pt x="29837" y="1246"/>
                    <a:pt x="28836" y="898"/>
                  </a:cubicBezTo>
                  <a:cubicBezTo>
                    <a:pt x="28594" y="799"/>
                    <a:pt x="28316" y="764"/>
                    <a:pt x="28018" y="764"/>
                  </a:cubicBezTo>
                  <a:cubicBezTo>
                    <a:pt x="27289" y="764"/>
                    <a:pt x="26436" y="974"/>
                    <a:pt x="25685" y="974"/>
                  </a:cubicBezTo>
                  <a:cubicBezTo>
                    <a:pt x="25526" y="974"/>
                    <a:pt x="25372" y="964"/>
                    <a:pt x="25224" y="942"/>
                  </a:cubicBezTo>
                  <a:cubicBezTo>
                    <a:pt x="24411" y="825"/>
                    <a:pt x="23715" y="651"/>
                    <a:pt x="22967" y="651"/>
                  </a:cubicBezTo>
                  <a:cubicBezTo>
                    <a:pt x="22593" y="651"/>
                    <a:pt x="22206" y="695"/>
                    <a:pt x="21786" y="811"/>
                  </a:cubicBezTo>
                  <a:cubicBezTo>
                    <a:pt x="21089" y="985"/>
                    <a:pt x="20480" y="1290"/>
                    <a:pt x="19871" y="1638"/>
                  </a:cubicBezTo>
                  <a:cubicBezTo>
                    <a:pt x="19112" y="2068"/>
                    <a:pt x="18566" y="2238"/>
                    <a:pt x="18010" y="2238"/>
                  </a:cubicBezTo>
                  <a:cubicBezTo>
                    <a:pt x="17385" y="2238"/>
                    <a:pt x="16747" y="2024"/>
                    <a:pt x="15780" y="1725"/>
                  </a:cubicBezTo>
                  <a:cubicBezTo>
                    <a:pt x="15106" y="1523"/>
                    <a:pt x="14693" y="1320"/>
                    <a:pt x="14055" y="1320"/>
                  </a:cubicBezTo>
                  <a:cubicBezTo>
                    <a:pt x="13870" y="1320"/>
                    <a:pt x="13665" y="1338"/>
                    <a:pt x="13430" y="1377"/>
                  </a:cubicBezTo>
                  <a:cubicBezTo>
                    <a:pt x="12309" y="1551"/>
                    <a:pt x="10716" y="2411"/>
                    <a:pt x="9462" y="2411"/>
                  </a:cubicBezTo>
                  <a:cubicBezTo>
                    <a:pt x="8526" y="2411"/>
                    <a:pt x="7778" y="1932"/>
                    <a:pt x="7555" y="332"/>
                  </a:cubicBezTo>
                  <a:cubicBezTo>
                    <a:pt x="7529" y="75"/>
                    <a:pt x="7290" y="0"/>
                    <a:pt x="7054" y="0"/>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3281017" y="3192247"/>
              <a:ext cx="766487" cy="183479"/>
            </a:xfrm>
            <a:custGeom>
              <a:avLst/>
              <a:gdLst/>
              <a:ahLst/>
              <a:cxnLst/>
              <a:rect l="l" t="t" r="r" b="b"/>
              <a:pathLst>
                <a:path w="38546" h="9227" extrusionOk="0">
                  <a:moveTo>
                    <a:pt x="3191" y="1"/>
                  </a:moveTo>
                  <a:cubicBezTo>
                    <a:pt x="2261" y="1"/>
                    <a:pt x="1344" y="501"/>
                    <a:pt x="590" y="947"/>
                  </a:cubicBezTo>
                  <a:cubicBezTo>
                    <a:pt x="0" y="1274"/>
                    <a:pt x="495" y="1577"/>
                    <a:pt x="980" y="1577"/>
                  </a:cubicBezTo>
                  <a:cubicBezTo>
                    <a:pt x="1140" y="1577"/>
                    <a:pt x="1298" y="1544"/>
                    <a:pt x="1417" y="1469"/>
                  </a:cubicBezTo>
                  <a:cubicBezTo>
                    <a:pt x="1821" y="1233"/>
                    <a:pt x="2154" y="1136"/>
                    <a:pt x="2436" y="1136"/>
                  </a:cubicBezTo>
                  <a:cubicBezTo>
                    <a:pt x="3612" y="1136"/>
                    <a:pt x="3916" y="2824"/>
                    <a:pt x="4898" y="3210"/>
                  </a:cubicBezTo>
                  <a:cubicBezTo>
                    <a:pt x="5068" y="3272"/>
                    <a:pt x="5244" y="3298"/>
                    <a:pt x="5422" y="3298"/>
                  </a:cubicBezTo>
                  <a:cubicBezTo>
                    <a:pt x="6110" y="3298"/>
                    <a:pt x="6835" y="2913"/>
                    <a:pt x="7422" y="2775"/>
                  </a:cubicBezTo>
                  <a:cubicBezTo>
                    <a:pt x="7930" y="2664"/>
                    <a:pt x="8396" y="2618"/>
                    <a:pt x="8836" y="2618"/>
                  </a:cubicBezTo>
                  <a:cubicBezTo>
                    <a:pt x="10810" y="2618"/>
                    <a:pt x="12234" y="3546"/>
                    <a:pt x="14299" y="3689"/>
                  </a:cubicBezTo>
                  <a:cubicBezTo>
                    <a:pt x="14523" y="3707"/>
                    <a:pt x="14749" y="3714"/>
                    <a:pt x="14976" y="3714"/>
                  </a:cubicBezTo>
                  <a:cubicBezTo>
                    <a:pt x="15826" y="3714"/>
                    <a:pt x="16688" y="3612"/>
                    <a:pt x="17530" y="3612"/>
                  </a:cubicBezTo>
                  <a:cubicBezTo>
                    <a:pt x="18596" y="3612"/>
                    <a:pt x="19630" y="3776"/>
                    <a:pt x="20565" y="4515"/>
                  </a:cubicBezTo>
                  <a:cubicBezTo>
                    <a:pt x="20674" y="4581"/>
                    <a:pt x="20805" y="4613"/>
                    <a:pt x="20935" y="4613"/>
                  </a:cubicBezTo>
                  <a:cubicBezTo>
                    <a:pt x="21066" y="4613"/>
                    <a:pt x="21196" y="4581"/>
                    <a:pt x="21305" y="4515"/>
                  </a:cubicBezTo>
                  <a:cubicBezTo>
                    <a:pt x="22127" y="4120"/>
                    <a:pt x="23631" y="3340"/>
                    <a:pt x="24863" y="3340"/>
                  </a:cubicBezTo>
                  <a:cubicBezTo>
                    <a:pt x="25392" y="3340"/>
                    <a:pt x="25870" y="3484"/>
                    <a:pt x="26223" y="3863"/>
                  </a:cubicBezTo>
                  <a:cubicBezTo>
                    <a:pt x="26615" y="4298"/>
                    <a:pt x="26484" y="5168"/>
                    <a:pt x="26876" y="5690"/>
                  </a:cubicBezTo>
                  <a:cubicBezTo>
                    <a:pt x="27180" y="5995"/>
                    <a:pt x="27528" y="6256"/>
                    <a:pt x="27964" y="6387"/>
                  </a:cubicBezTo>
                  <a:cubicBezTo>
                    <a:pt x="29792" y="7170"/>
                    <a:pt x="30705" y="7127"/>
                    <a:pt x="31663" y="8954"/>
                  </a:cubicBezTo>
                  <a:cubicBezTo>
                    <a:pt x="31750" y="9150"/>
                    <a:pt x="31935" y="9226"/>
                    <a:pt x="32142" y="9226"/>
                  </a:cubicBezTo>
                  <a:cubicBezTo>
                    <a:pt x="32348" y="9226"/>
                    <a:pt x="32577" y="9150"/>
                    <a:pt x="32751" y="9041"/>
                  </a:cubicBezTo>
                  <a:cubicBezTo>
                    <a:pt x="33658" y="8394"/>
                    <a:pt x="34533" y="8070"/>
                    <a:pt x="35387" y="8070"/>
                  </a:cubicBezTo>
                  <a:cubicBezTo>
                    <a:pt x="35968" y="8070"/>
                    <a:pt x="36539" y="8220"/>
                    <a:pt x="37103" y="8519"/>
                  </a:cubicBezTo>
                  <a:cubicBezTo>
                    <a:pt x="37159" y="8538"/>
                    <a:pt x="37222" y="8547"/>
                    <a:pt x="37287" y="8547"/>
                  </a:cubicBezTo>
                  <a:cubicBezTo>
                    <a:pt x="37822" y="8547"/>
                    <a:pt x="38546" y="7964"/>
                    <a:pt x="37886" y="7692"/>
                  </a:cubicBezTo>
                  <a:cubicBezTo>
                    <a:pt x="37144" y="7386"/>
                    <a:pt x="36360" y="7235"/>
                    <a:pt x="35581" y="7235"/>
                  </a:cubicBezTo>
                  <a:cubicBezTo>
                    <a:pt x="34562" y="7235"/>
                    <a:pt x="33551" y="7493"/>
                    <a:pt x="32652" y="8000"/>
                  </a:cubicBezTo>
                  <a:lnTo>
                    <a:pt x="32652" y="8000"/>
                  </a:lnTo>
                  <a:cubicBezTo>
                    <a:pt x="32137" y="7120"/>
                    <a:pt x="31428" y="6354"/>
                    <a:pt x="30575" y="5821"/>
                  </a:cubicBezTo>
                  <a:cubicBezTo>
                    <a:pt x="30357" y="5690"/>
                    <a:pt x="30053" y="5734"/>
                    <a:pt x="29792" y="5603"/>
                  </a:cubicBezTo>
                  <a:cubicBezTo>
                    <a:pt x="26223" y="4037"/>
                    <a:pt x="28486" y="5168"/>
                    <a:pt x="27616" y="3776"/>
                  </a:cubicBezTo>
                  <a:cubicBezTo>
                    <a:pt x="27354" y="3384"/>
                    <a:pt x="27354" y="2949"/>
                    <a:pt x="26919" y="2601"/>
                  </a:cubicBezTo>
                  <a:cubicBezTo>
                    <a:pt x="26613" y="2359"/>
                    <a:pt x="26236" y="2272"/>
                    <a:pt x="25835" y="2272"/>
                  </a:cubicBezTo>
                  <a:cubicBezTo>
                    <a:pt x="25153" y="2272"/>
                    <a:pt x="24405" y="2523"/>
                    <a:pt x="23829" y="2688"/>
                  </a:cubicBezTo>
                  <a:cubicBezTo>
                    <a:pt x="23117" y="2897"/>
                    <a:pt x="22121" y="3430"/>
                    <a:pt x="21349" y="3430"/>
                  </a:cubicBezTo>
                  <a:cubicBezTo>
                    <a:pt x="21320" y="3430"/>
                    <a:pt x="21290" y="3429"/>
                    <a:pt x="21262" y="3427"/>
                  </a:cubicBezTo>
                  <a:cubicBezTo>
                    <a:pt x="20652" y="3384"/>
                    <a:pt x="20043" y="2949"/>
                    <a:pt x="19390" y="2818"/>
                  </a:cubicBezTo>
                  <a:cubicBezTo>
                    <a:pt x="18665" y="2684"/>
                    <a:pt x="17953" y="2653"/>
                    <a:pt x="17244" y="2653"/>
                  </a:cubicBezTo>
                  <a:cubicBezTo>
                    <a:pt x="16646" y="2653"/>
                    <a:pt x="16050" y="2675"/>
                    <a:pt x="15451" y="2675"/>
                  </a:cubicBezTo>
                  <a:cubicBezTo>
                    <a:pt x="14459" y="2675"/>
                    <a:pt x="13460" y="2615"/>
                    <a:pt x="12427" y="2296"/>
                  </a:cubicBezTo>
                  <a:cubicBezTo>
                    <a:pt x="11365" y="1921"/>
                    <a:pt x="10236" y="1726"/>
                    <a:pt x="9103" y="1726"/>
                  </a:cubicBezTo>
                  <a:cubicBezTo>
                    <a:pt x="8658" y="1726"/>
                    <a:pt x="8213" y="1756"/>
                    <a:pt x="7771" y="1817"/>
                  </a:cubicBezTo>
                  <a:cubicBezTo>
                    <a:pt x="7525" y="1817"/>
                    <a:pt x="6542" y="1947"/>
                    <a:pt x="5878" y="1947"/>
                  </a:cubicBezTo>
                  <a:cubicBezTo>
                    <a:pt x="5601" y="1947"/>
                    <a:pt x="5380" y="1925"/>
                    <a:pt x="5290" y="1861"/>
                  </a:cubicBezTo>
                  <a:cubicBezTo>
                    <a:pt x="5159" y="1774"/>
                    <a:pt x="5333" y="1338"/>
                    <a:pt x="5159" y="1164"/>
                  </a:cubicBezTo>
                  <a:cubicBezTo>
                    <a:pt x="4724" y="729"/>
                    <a:pt x="4637" y="338"/>
                    <a:pt x="3941" y="120"/>
                  </a:cubicBezTo>
                  <a:cubicBezTo>
                    <a:pt x="3692" y="37"/>
                    <a:pt x="3441" y="1"/>
                    <a:pt x="3191"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3200145" y="3281650"/>
              <a:ext cx="756644" cy="212650"/>
            </a:xfrm>
            <a:custGeom>
              <a:avLst/>
              <a:gdLst/>
              <a:ahLst/>
              <a:cxnLst/>
              <a:rect l="l" t="t" r="r" b="b"/>
              <a:pathLst>
                <a:path w="38051" h="10694" extrusionOk="0">
                  <a:moveTo>
                    <a:pt x="891" y="0"/>
                  </a:moveTo>
                  <a:cubicBezTo>
                    <a:pt x="530" y="0"/>
                    <a:pt x="87" y="197"/>
                    <a:pt x="87" y="455"/>
                  </a:cubicBezTo>
                  <a:cubicBezTo>
                    <a:pt x="0" y="1456"/>
                    <a:pt x="174" y="2413"/>
                    <a:pt x="522" y="3327"/>
                  </a:cubicBezTo>
                  <a:cubicBezTo>
                    <a:pt x="572" y="3492"/>
                    <a:pt x="715" y="3550"/>
                    <a:pt x="885" y="3550"/>
                  </a:cubicBezTo>
                  <a:cubicBezTo>
                    <a:pt x="1165" y="3550"/>
                    <a:pt x="1519" y="3392"/>
                    <a:pt x="1654" y="3283"/>
                  </a:cubicBezTo>
                  <a:cubicBezTo>
                    <a:pt x="2312" y="2724"/>
                    <a:pt x="4689" y="2114"/>
                    <a:pt x="6203" y="2114"/>
                  </a:cubicBezTo>
                  <a:cubicBezTo>
                    <a:pt x="6691" y="2114"/>
                    <a:pt x="7089" y="2178"/>
                    <a:pt x="7312" y="2326"/>
                  </a:cubicBezTo>
                  <a:cubicBezTo>
                    <a:pt x="7660" y="2544"/>
                    <a:pt x="7877" y="3196"/>
                    <a:pt x="8138" y="3501"/>
                  </a:cubicBezTo>
                  <a:cubicBezTo>
                    <a:pt x="8487" y="3936"/>
                    <a:pt x="8878" y="4241"/>
                    <a:pt x="9400" y="4502"/>
                  </a:cubicBezTo>
                  <a:cubicBezTo>
                    <a:pt x="9684" y="4606"/>
                    <a:pt x="9959" y="4648"/>
                    <a:pt x="10229" y="4648"/>
                  </a:cubicBezTo>
                  <a:cubicBezTo>
                    <a:pt x="11204" y="4648"/>
                    <a:pt x="12112" y="4097"/>
                    <a:pt x="13100" y="3893"/>
                  </a:cubicBezTo>
                  <a:cubicBezTo>
                    <a:pt x="13341" y="3846"/>
                    <a:pt x="13559" y="3825"/>
                    <a:pt x="13757" y="3825"/>
                  </a:cubicBezTo>
                  <a:cubicBezTo>
                    <a:pt x="15418" y="3825"/>
                    <a:pt x="15727" y="5307"/>
                    <a:pt x="17321" y="5851"/>
                  </a:cubicBezTo>
                  <a:cubicBezTo>
                    <a:pt x="17561" y="5947"/>
                    <a:pt x="17731" y="5973"/>
                    <a:pt x="17873" y="5973"/>
                  </a:cubicBezTo>
                  <a:cubicBezTo>
                    <a:pt x="18050" y="5973"/>
                    <a:pt x="18183" y="5932"/>
                    <a:pt x="18350" y="5932"/>
                  </a:cubicBezTo>
                  <a:cubicBezTo>
                    <a:pt x="18537" y="5932"/>
                    <a:pt x="18767" y="5983"/>
                    <a:pt x="19149" y="6199"/>
                  </a:cubicBezTo>
                  <a:cubicBezTo>
                    <a:pt x="20193" y="6721"/>
                    <a:pt x="19845" y="7331"/>
                    <a:pt x="20498" y="8158"/>
                  </a:cubicBezTo>
                  <a:cubicBezTo>
                    <a:pt x="20575" y="8253"/>
                    <a:pt x="20710" y="8290"/>
                    <a:pt x="20857" y="8290"/>
                  </a:cubicBezTo>
                  <a:cubicBezTo>
                    <a:pt x="21043" y="8290"/>
                    <a:pt x="21247" y="8231"/>
                    <a:pt x="21368" y="8158"/>
                  </a:cubicBezTo>
                  <a:cubicBezTo>
                    <a:pt x="22487" y="7598"/>
                    <a:pt x="24328" y="6217"/>
                    <a:pt x="25724" y="6217"/>
                  </a:cubicBezTo>
                  <a:cubicBezTo>
                    <a:pt x="26174" y="6217"/>
                    <a:pt x="26577" y="6361"/>
                    <a:pt x="26895" y="6721"/>
                  </a:cubicBezTo>
                  <a:cubicBezTo>
                    <a:pt x="27679" y="7548"/>
                    <a:pt x="27983" y="8375"/>
                    <a:pt x="29115" y="8941"/>
                  </a:cubicBezTo>
                  <a:cubicBezTo>
                    <a:pt x="29860" y="9333"/>
                    <a:pt x="30676" y="9513"/>
                    <a:pt x="31466" y="9513"/>
                  </a:cubicBezTo>
                  <a:cubicBezTo>
                    <a:pt x="31553" y="9513"/>
                    <a:pt x="31640" y="9511"/>
                    <a:pt x="31726" y="9507"/>
                  </a:cubicBezTo>
                  <a:cubicBezTo>
                    <a:pt x="32711" y="9435"/>
                    <a:pt x="33948" y="8911"/>
                    <a:pt x="34954" y="8911"/>
                  </a:cubicBezTo>
                  <a:cubicBezTo>
                    <a:pt x="35770" y="8911"/>
                    <a:pt x="36434" y="9256"/>
                    <a:pt x="36687" y="10464"/>
                  </a:cubicBezTo>
                  <a:cubicBezTo>
                    <a:pt x="36717" y="10626"/>
                    <a:pt x="36885" y="10693"/>
                    <a:pt x="37091" y="10693"/>
                  </a:cubicBezTo>
                  <a:cubicBezTo>
                    <a:pt x="37497" y="10693"/>
                    <a:pt x="38051" y="10433"/>
                    <a:pt x="37993" y="10116"/>
                  </a:cubicBezTo>
                  <a:cubicBezTo>
                    <a:pt x="37862" y="9028"/>
                    <a:pt x="36992" y="8114"/>
                    <a:pt x="35904" y="7940"/>
                  </a:cubicBezTo>
                  <a:cubicBezTo>
                    <a:pt x="35662" y="7902"/>
                    <a:pt x="35424" y="7886"/>
                    <a:pt x="35188" y="7886"/>
                  </a:cubicBezTo>
                  <a:cubicBezTo>
                    <a:pt x="33800" y="7886"/>
                    <a:pt x="32511" y="8444"/>
                    <a:pt x="31296" y="8444"/>
                  </a:cubicBezTo>
                  <a:cubicBezTo>
                    <a:pt x="30338" y="8444"/>
                    <a:pt x="29426" y="8097"/>
                    <a:pt x="28549" y="6852"/>
                  </a:cubicBezTo>
                  <a:cubicBezTo>
                    <a:pt x="27898" y="5915"/>
                    <a:pt x="27780" y="5055"/>
                    <a:pt x="26626" y="5055"/>
                  </a:cubicBezTo>
                  <a:cubicBezTo>
                    <a:pt x="26547" y="5055"/>
                    <a:pt x="26463" y="5059"/>
                    <a:pt x="26373" y="5068"/>
                  </a:cubicBezTo>
                  <a:cubicBezTo>
                    <a:pt x="24825" y="5143"/>
                    <a:pt x="22982" y="6431"/>
                    <a:pt x="21498" y="7282"/>
                  </a:cubicBezTo>
                  <a:lnTo>
                    <a:pt x="21498" y="7282"/>
                  </a:lnTo>
                  <a:cubicBezTo>
                    <a:pt x="21162" y="6531"/>
                    <a:pt x="21382" y="5591"/>
                    <a:pt x="20672" y="5068"/>
                  </a:cubicBezTo>
                  <a:cubicBezTo>
                    <a:pt x="20424" y="4873"/>
                    <a:pt x="20183" y="4815"/>
                    <a:pt x="19943" y="4815"/>
                  </a:cubicBezTo>
                  <a:cubicBezTo>
                    <a:pt x="19595" y="4815"/>
                    <a:pt x="19249" y="4937"/>
                    <a:pt x="18888" y="4937"/>
                  </a:cubicBezTo>
                  <a:cubicBezTo>
                    <a:pt x="16886" y="4850"/>
                    <a:pt x="16973" y="3327"/>
                    <a:pt x="15319" y="2892"/>
                  </a:cubicBezTo>
                  <a:cubicBezTo>
                    <a:pt x="15079" y="2840"/>
                    <a:pt x="14838" y="2816"/>
                    <a:pt x="14598" y="2816"/>
                  </a:cubicBezTo>
                  <a:cubicBezTo>
                    <a:pt x="14229" y="2816"/>
                    <a:pt x="13860" y="2873"/>
                    <a:pt x="13491" y="2979"/>
                  </a:cubicBezTo>
                  <a:cubicBezTo>
                    <a:pt x="13013" y="3196"/>
                    <a:pt x="12534" y="3370"/>
                    <a:pt x="12055" y="3501"/>
                  </a:cubicBezTo>
                  <a:lnTo>
                    <a:pt x="9313" y="2979"/>
                  </a:lnTo>
                  <a:cubicBezTo>
                    <a:pt x="9052" y="2587"/>
                    <a:pt x="8791" y="2195"/>
                    <a:pt x="8530" y="1804"/>
                  </a:cubicBezTo>
                  <a:cubicBezTo>
                    <a:pt x="7964" y="1151"/>
                    <a:pt x="7224" y="716"/>
                    <a:pt x="6441" y="585"/>
                  </a:cubicBezTo>
                  <a:cubicBezTo>
                    <a:pt x="6173" y="534"/>
                    <a:pt x="5909" y="509"/>
                    <a:pt x="5649" y="509"/>
                  </a:cubicBezTo>
                  <a:cubicBezTo>
                    <a:pt x="4116" y="509"/>
                    <a:pt x="2735" y="1347"/>
                    <a:pt x="1521" y="2306"/>
                  </a:cubicBezTo>
                  <a:lnTo>
                    <a:pt x="1521" y="2306"/>
                  </a:lnTo>
                  <a:cubicBezTo>
                    <a:pt x="1322" y="1669"/>
                    <a:pt x="1253" y="996"/>
                    <a:pt x="1349" y="324"/>
                  </a:cubicBezTo>
                  <a:cubicBezTo>
                    <a:pt x="1349" y="93"/>
                    <a:pt x="1140" y="0"/>
                    <a:pt x="891" y="0"/>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8"/>
            <p:cNvSpPr/>
            <p:nvPr/>
          </p:nvSpPr>
          <p:spPr>
            <a:xfrm>
              <a:off x="3111656" y="3392628"/>
              <a:ext cx="735546" cy="198949"/>
            </a:xfrm>
            <a:custGeom>
              <a:avLst/>
              <a:gdLst/>
              <a:ahLst/>
              <a:cxnLst/>
              <a:rect l="l" t="t" r="r" b="b"/>
              <a:pathLst>
                <a:path w="36990" h="10005" extrusionOk="0">
                  <a:moveTo>
                    <a:pt x="1118" y="1"/>
                  </a:moveTo>
                  <a:cubicBezTo>
                    <a:pt x="620" y="1"/>
                    <a:pt x="0" y="368"/>
                    <a:pt x="359" y="662"/>
                  </a:cubicBezTo>
                  <a:lnTo>
                    <a:pt x="359" y="705"/>
                  </a:lnTo>
                  <a:cubicBezTo>
                    <a:pt x="1230" y="1663"/>
                    <a:pt x="2448" y="2228"/>
                    <a:pt x="3710" y="2272"/>
                  </a:cubicBezTo>
                  <a:cubicBezTo>
                    <a:pt x="4243" y="2272"/>
                    <a:pt x="4852" y="1964"/>
                    <a:pt x="5358" y="1964"/>
                  </a:cubicBezTo>
                  <a:cubicBezTo>
                    <a:pt x="5389" y="1964"/>
                    <a:pt x="5420" y="1965"/>
                    <a:pt x="5451" y="1967"/>
                  </a:cubicBezTo>
                  <a:cubicBezTo>
                    <a:pt x="7671" y="2098"/>
                    <a:pt x="7714" y="3055"/>
                    <a:pt x="8889" y="4100"/>
                  </a:cubicBezTo>
                  <a:cubicBezTo>
                    <a:pt x="10064" y="5144"/>
                    <a:pt x="11544" y="5797"/>
                    <a:pt x="13111" y="5928"/>
                  </a:cubicBezTo>
                  <a:cubicBezTo>
                    <a:pt x="13327" y="5961"/>
                    <a:pt x="13549" y="5975"/>
                    <a:pt x="13776" y="5975"/>
                  </a:cubicBezTo>
                  <a:cubicBezTo>
                    <a:pt x="14142" y="5975"/>
                    <a:pt x="14518" y="5938"/>
                    <a:pt x="14895" y="5884"/>
                  </a:cubicBezTo>
                  <a:cubicBezTo>
                    <a:pt x="16060" y="5718"/>
                    <a:pt x="16624" y="5392"/>
                    <a:pt x="17365" y="5392"/>
                  </a:cubicBezTo>
                  <a:cubicBezTo>
                    <a:pt x="17786" y="5392"/>
                    <a:pt x="18264" y="5497"/>
                    <a:pt x="18942" y="5797"/>
                  </a:cubicBezTo>
                  <a:cubicBezTo>
                    <a:pt x="19984" y="6297"/>
                    <a:pt x="20626" y="7195"/>
                    <a:pt x="21748" y="7195"/>
                  </a:cubicBezTo>
                  <a:cubicBezTo>
                    <a:pt x="21798" y="7195"/>
                    <a:pt x="21849" y="7193"/>
                    <a:pt x="21902" y="7190"/>
                  </a:cubicBezTo>
                  <a:cubicBezTo>
                    <a:pt x="22467" y="7146"/>
                    <a:pt x="22946" y="6537"/>
                    <a:pt x="23425" y="6493"/>
                  </a:cubicBezTo>
                  <a:cubicBezTo>
                    <a:pt x="23706" y="6454"/>
                    <a:pt x="23944" y="6436"/>
                    <a:pt x="24147" y="6436"/>
                  </a:cubicBezTo>
                  <a:cubicBezTo>
                    <a:pt x="25741" y="6436"/>
                    <a:pt x="25187" y="7554"/>
                    <a:pt x="26036" y="8365"/>
                  </a:cubicBezTo>
                  <a:cubicBezTo>
                    <a:pt x="26993" y="9279"/>
                    <a:pt x="30083" y="9496"/>
                    <a:pt x="31389" y="9757"/>
                  </a:cubicBezTo>
                  <a:cubicBezTo>
                    <a:pt x="32130" y="9918"/>
                    <a:pt x="32890" y="10004"/>
                    <a:pt x="33651" y="10004"/>
                  </a:cubicBezTo>
                  <a:cubicBezTo>
                    <a:pt x="34543" y="10004"/>
                    <a:pt x="35438" y="9885"/>
                    <a:pt x="36307" y="9627"/>
                  </a:cubicBezTo>
                  <a:cubicBezTo>
                    <a:pt x="36989" y="9437"/>
                    <a:pt x="36879" y="8751"/>
                    <a:pt x="36349" y="8751"/>
                  </a:cubicBezTo>
                  <a:cubicBezTo>
                    <a:pt x="36271" y="8751"/>
                    <a:pt x="36184" y="8766"/>
                    <a:pt x="36089" y="8800"/>
                  </a:cubicBezTo>
                  <a:cubicBezTo>
                    <a:pt x="35401" y="9009"/>
                    <a:pt x="34738" y="9090"/>
                    <a:pt x="34087" y="9090"/>
                  </a:cubicBezTo>
                  <a:cubicBezTo>
                    <a:pt x="32845" y="9090"/>
                    <a:pt x="31644" y="8796"/>
                    <a:pt x="30388" y="8539"/>
                  </a:cubicBezTo>
                  <a:cubicBezTo>
                    <a:pt x="29692" y="8365"/>
                    <a:pt x="28299" y="8278"/>
                    <a:pt x="27690" y="7929"/>
                  </a:cubicBezTo>
                  <a:cubicBezTo>
                    <a:pt x="26428" y="7190"/>
                    <a:pt x="26863" y="5666"/>
                    <a:pt x="25427" y="5188"/>
                  </a:cubicBezTo>
                  <a:cubicBezTo>
                    <a:pt x="25240" y="5125"/>
                    <a:pt x="25068" y="5099"/>
                    <a:pt x="24906" y="5099"/>
                  </a:cubicBezTo>
                  <a:cubicBezTo>
                    <a:pt x="24167" y="5099"/>
                    <a:pt x="23645" y="5646"/>
                    <a:pt x="22859" y="5753"/>
                  </a:cubicBezTo>
                  <a:cubicBezTo>
                    <a:pt x="22369" y="5824"/>
                    <a:pt x="22304" y="6006"/>
                    <a:pt x="22175" y="6006"/>
                  </a:cubicBezTo>
                  <a:cubicBezTo>
                    <a:pt x="22064" y="6006"/>
                    <a:pt x="21904" y="5870"/>
                    <a:pt x="21379" y="5405"/>
                  </a:cubicBezTo>
                  <a:cubicBezTo>
                    <a:pt x="20901" y="4927"/>
                    <a:pt x="21118" y="4840"/>
                    <a:pt x="20465" y="4448"/>
                  </a:cubicBezTo>
                  <a:cubicBezTo>
                    <a:pt x="19947" y="4189"/>
                    <a:pt x="19380" y="4050"/>
                    <a:pt x="18801" y="4050"/>
                  </a:cubicBezTo>
                  <a:cubicBezTo>
                    <a:pt x="18603" y="4050"/>
                    <a:pt x="18403" y="4066"/>
                    <a:pt x="18202" y="4100"/>
                  </a:cubicBezTo>
                  <a:cubicBezTo>
                    <a:pt x="16691" y="4259"/>
                    <a:pt x="15507" y="5036"/>
                    <a:pt x="13986" y="5036"/>
                  </a:cubicBezTo>
                  <a:cubicBezTo>
                    <a:pt x="13843" y="5036"/>
                    <a:pt x="13696" y="5029"/>
                    <a:pt x="13546" y="5014"/>
                  </a:cubicBezTo>
                  <a:cubicBezTo>
                    <a:pt x="12414" y="4883"/>
                    <a:pt x="11370" y="4491"/>
                    <a:pt x="10456" y="3839"/>
                  </a:cubicBezTo>
                  <a:cubicBezTo>
                    <a:pt x="9281" y="2925"/>
                    <a:pt x="8715" y="1097"/>
                    <a:pt x="7105" y="836"/>
                  </a:cubicBezTo>
                  <a:cubicBezTo>
                    <a:pt x="6892" y="799"/>
                    <a:pt x="6683" y="784"/>
                    <a:pt x="6479" y="784"/>
                  </a:cubicBezTo>
                  <a:cubicBezTo>
                    <a:pt x="5497" y="784"/>
                    <a:pt x="4605" y="1130"/>
                    <a:pt x="3709" y="1130"/>
                  </a:cubicBezTo>
                  <a:cubicBezTo>
                    <a:pt x="3002" y="1130"/>
                    <a:pt x="2292" y="914"/>
                    <a:pt x="1534" y="139"/>
                  </a:cubicBezTo>
                  <a:cubicBezTo>
                    <a:pt x="1436" y="42"/>
                    <a:pt x="1284" y="1"/>
                    <a:pt x="1118"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8"/>
            <p:cNvSpPr/>
            <p:nvPr/>
          </p:nvSpPr>
          <p:spPr>
            <a:xfrm>
              <a:off x="3315895" y="3580163"/>
              <a:ext cx="359461" cy="135119"/>
            </a:xfrm>
            <a:custGeom>
              <a:avLst/>
              <a:gdLst/>
              <a:ahLst/>
              <a:cxnLst/>
              <a:rect l="l" t="t" r="r" b="b"/>
              <a:pathLst>
                <a:path w="18077" h="6795" extrusionOk="0">
                  <a:moveTo>
                    <a:pt x="1940" y="1"/>
                  </a:moveTo>
                  <a:cubicBezTo>
                    <a:pt x="1265" y="1"/>
                    <a:pt x="602" y="245"/>
                    <a:pt x="98" y="718"/>
                  </a:cubicBezTo>
                  <a:cubicBezTo>
                    <a:pt x="0" y="799"/>
                    <a:pt x="103" y="832"/>
                    <a:pt x="282" y="832"/>
                  </a:cubicBezTo>
                  <a:cubicBezTo>
                    <a:pt x="581" y="832"/>
                    <a:pt x="1093" y="740"/>
                    <a:pt x="1229" y="631"/>
                  </a:cubicBezTo>
                  <a:cubicBezTo>
                    <a:pt x="1318" y="562"/>
                    <a:pt x="1409" y="530"/>
                    <a:pt x="1504" y="530"/>
                  </a:cubicBezTo>
                  <a:cubicBezTo>
                    <a:pt x="2481" y="530"/>
                    <a:pt x="3762" y="3906"/>
                    <a:pt x="4755" y="4025"/>
                  </a:cubicBezTo>
                  <a:cubicBezTo>
                    <a:pt x="4881" y="4047"/>
                    <a:pt x="5007" y="4056"/>
                    <a:pt x="5134" y="4056"/>
                  </a:cubicBezTo>
                  <a:cubicBezTo>
                    <a:pt x="6835" y="4056"/>
                    <a:pt x="8534" y="2276"/>
                    <a:pt x="10194" y="2154"/>
                  </a:cubicBezTo>
                  <a:cubicBezTo>
                    <a:pt x="10271" y="2148"/>
                    <a:pt x="10342" y="2146"/>
                    <a:pt x="10409" y="2146"/>
                  </a:cubicBezTo>
                  <a:cubicBezTo>
                    <a:pt x="11858" y="2146"/>
                    <a:pt x="11048" y="3466"/>
                    <a:pt x="11631" y="4548"/>
                  </a:cubicBezTo>
                  <a:cubicBezTo>
                    <a:pt x="12109" y="5288"/>
                    <a:pt x="12849" y="5897"/>
                    <a:pt x="13676" y="6245"/>
                  </a:cubicBezTo>
                  <a:cubicBezTo>
                    <a:pt x="14326" y="6606"/>
                    <a:pt x="15043" y="6794"/>
                    <a:pt x="15768" y="6794"/>
                  </a:cubicBezTo>
                  <a:cubicBezTo>
                    <a:pt x="16352" y="6794"/>
                    <a:pt x="16942" y="6672"/>
                    <a:pt x="17506" y="6419"/>
                  </a:cubicBezTo>
                  <a:cubicBezTo>
                    <a:pt x="18076" y="6209"/>
                    <a:pt x="17880" y="6061"/>
                    <a:pt x="17532" y="6061"/>
                  </a:cubicBezTo>
                  <a:cubicBezTo>
                    <a:pt x="17376" y="6061"/>
                    <a:pt x="17189" y="6091"/>
                    <a:pt x="17027" y="6158"/>
                  </a:cubicBezTo>
                  <a:cubicBezTo>
                    <a:pt x="16805" y="6244"/>
                    <a:pt x="16569" y="6283"/>
                    <a:pt x="16326" y="6283"/>
                  </a:cubicBezTo>
                  <a:cubicBezTo>
                    <a:pt x="14717" y="6283"/>
                    <a:pt x="12809" y="4560"/>
                    <a:pt x="12545" y="3199"/>
                  </a:cubicBezTo>
                  <a:cubicBezTo>
                    <a:pt x="12414" y="2415"/>
                    <a:pt x="12893" y="1806"/>
                    <a:pt x="12022" y="1414"/>
                  </a:cubicBezTo>
                  <a:cubicBezTo>
                    <a:pt x="11838" y="1341"/>
                    <a:pt x="11634" y="1309"/>
                    <a:pt x="11414" y="1309"/>
                  </a:cubicBezTo>
                  <a:cubicBezTo>
                    <a:pt x="10078" y="1309"/>
                    <a:pt x="8201" y="2502"/>
                    <a:pt x="7192" y="2763"/>
                  </a:cubicBezTo>
                  <a:cubicBezTo>
                    <a:pt x="6705" y="2906"/>
                    <a:pt x="6335" y="2977"/>
                    <a:pt x="6035" y="2977"/>
                  </a:cubicBezTo>
                  <a:cubicBezTo>
                    <a:pt x="5234" y="2977"/>
                    <a:pt x="4929" y="2471"/>
                    <a:pt x="4232" y="1458"/>
                  </a:cubicBezTo>
                  <a:cubicBezTo>
                    <a:pt x="3884" y="849"/>
                    <a:pt x="3362" y="370"/>
                    <a:pt x="2709" y="109"/>
                  </a:cubicBezTo>
                  <a:cubicBezTo>
                    <a:pt x="2457" y="37"/>
                    <a:pt x="2198" y="1"/>
                    <a:pt x="1940"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8"/>
          <p:cNvGrpSpPr/>
          <p:nvPr/>
        </p:nvGrpSpPr>
        <p:grpSpPr>
          <a:xfrm rot="992801">
            <a:off x="4780622" y="3320037"/>
            <a:ext cx="1099914" cy="1090899"/>
            <a:chOff x="7523606" y="1450618"/>
            <a:chExt cx="1099900" cy="1090886"/>
          </a:xfrm>
        </p:grpSpPr>
        <p:sp>
          <p:nvSpPr>
            <p:cNvPr id="1099" name="Google Shape;1099;p58"/>
            <p:cNvSpPr/>
            <p:nvPr/>
          </p:nvSpPr>
          <p:spPr>
            <a:xfrm>
              <a:off x="8206733" y="1715105"/>
              <a:ext cx="320815" cy="185763"/>
            </a:xfrm>
            <a:custGeom>
              <a:avLst/>
              <a:gdLst/>
              <a:ahLst/>
              <a:cxnLst/>
              <a:rect l="l" t="t" r="r" b="b"/>
              <a:pathLst>
                <a:path w="9749" h="5645" extrusionOk="0">
                  <a:moveTo>
                    <a:pt x="3550" y="1"/>
                  </a:moveTo>
                  <a:cubicBezTo>
                    <a:pt x="3379" y="1"/>
                    <a:pt x="3210" y="25"/>
                    <a:pt x="3047" y="74"/>
                  </a:cubicBezTo>
                  <a:lnTo>
                    <a:pt x="1" y="814"/>
                  </a:lnTo>
                  <a:lnTo>
                    <a:pt x="1828" y="5645"/>
                  </a:lnTo>
                  <a:lnTo>
                    <a:pt x="9749" y="2555"/>
                  </a:lnTo>
                  <a:lnTo>
                    <a:pt x="4396" y="205"/>
                  </a:lnTo>
                  <a:cubicBezTo>
                    <a:pt x="4124" y="69"/>
                    <a:pt x="3835" y="1"/>
                    <a:pt x="3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8"/>
            <p:cNvSpPr/>
            <p:nvPr/>
          </p:nvSpPr>
          <p:spPr>
            <a:xfrm>
              <a:off x="8099323" y="1747585"/>
              <a:ext cx="306500" cy="88850"/>
            </a:xfrm>
            <a:custGeom>
              <a:avLst/>
              <a:gdLst/>
              <a:ahLst/>
              <a:cxnLst/>
              <a:rect l="l" t="t" r="r" b="b"/>
              <a:pathLst>
                <a:path w="9314" h="2700" extrusionOk="0">
                  <a:moveTo>
                    <a:pt x="9314" y="1"/>
                  </a:moveTo>
                  <a:cubicBezTo>
                    <a:pt x="8487" y="88"/>
                    <a:pt x="7704" y="219"/>
                    <a:pt x="6920" y="393"/>
                  </a:cubicBezTo>
                  <a:cubicBezTo>
                    <a:pt x="6093" y="567"/>
                    <a:pt x="5310" y="784"/>
                    <a:pt x="4570" y="1002"/>
                  </a:cubicBezTo>
                  <a:cubicBezTo>
                    <a:pt x="3787" y="1220"/>
                    <a:pt x="3003" y="1481"/>
                    <a:pt x="2264" y="1742"/>
                  </a:cubicBezTo>
                  <a:cubicBezTo>
                    <a:pt x="1480" y="2003"/>
                    <a:pt x="740" y="2351"/>
                    <a:pt x="1" y="2699"/>
                  </a:cubicBezTo>
                  <a:cubicBezTo>
                    <a:pt x="828" y="2612"/>
                    <a:pt x="1611" y="2482"/>
                    <a:pt x="2394" y="2308"/>
                  </a:cubicBezTo>
                  <a:cubicBezTo>
                    <a:pt x="3178" y="2133"/>
                    <a:pt x="4004" y="1916"/>
                    <a:pt x="4744" y="1698"/>
                  </a:cubicBezTo>
                  <a:cubicBezTo>
                    <a:pt x="5528" y="1481"/>
                    <a:pt x="6311" y="1220"/>
                    <a:pt x="7051" y="958"/>
                  </a:cubicBezTo>
                  <a:cubicBezTo>
                    <a:pt x="7834" y="697"/>
                    <a:pt x="8574" y="349"/>
                    <a:pt x="9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7878777" y="2155784"/>
              <a:ext cx="302222" cy="385248"/>
            </a:xfrm>
            <a:custGeom>
              <a:avLst/>
              <a:gdLst/>
              <a:ahLst/>
              <a:cxnLst/>
              <a:rect l="l" t="t" r="r" b="b"/>
              <a:pathLst>
                <a:path w="9184" h="11707" extrusionOk="0">
                  <a:moveTo>
                    <a:pt x="6093" y="0"/>
                  </a:moveTo>
                  <a:lnTo>
                    <a:pt x="1" y="1697"/>
                  </a:lnTo>
                  <a:lnTo>
                    <a:pt x="2177" y="8835"/>
                  </a:lnTo>
                  <a:cubicBezTo>
                    <a:pt x="2307" y="9313"/>
                    <a:pt x="2655" y="9705"/>
                    <a:pt x="3134" y="9835"/>
                  </a:cubicBezTo>
                  <a:lnTo>
                    <a:pt x="8356" y="11707"/>
                  </a:lnTo>
                  <a:lnTo>
                    <a:pt x="9183" y="6746"/>
                  </a:lnTo>
                  <a:lnTo>
                    <a:pt x="60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a:off x="7931758" y="2101353"/>
              <a:ext cx="106028" cy="401011"/>
            </a:xfrm>
            <a:custGeom>
              <a:avLst/>
              <a:gdLst/>
              <a:ahLst/>
              <a:cxnLst/>
              <a:rect l="l" t="t" r="r" b="b"/>
              <a:pathLst>
                <a:path w="3222" h="12186" extrusionOk="0">
                  <a:moveTo>
                    <a:pt x="1" y="0"/>
                  </a:moveTo>
                  <a:cubicBezTo>
                    <a:pt x="175" y="1045"/>
                    <a:pt x="349" y="2089"/>
                    <a:pt x="567" y="3134"/>
                  </a:cubicBezTo>
                  <a:cubicBezTo>
                    <a:pt x="784" y="4135"/>
                    <a:pt x="1002" y="5179"/>
                    <a:pt x="1263" y="6180"/>
                  </a:cubicBezTo>
                  <a:cubicBezTo>
                    <a:pt x="1524" y="7225"/>
                    <a:pt x="1829" y="8226"/>
                    <a:pt x="2133" y="9226"/>
                  </a:cubicBezTo>
                  <a:cubicBezTo>
                    <a:pt x="2438" y="10227"/>
                    <a:pt x="2830" y="11228"/>
                    <a:pt x="3178" y="12186"/>
                  </a:cubicBezTo>
                  <a:cubicBezTo>
                    <a:pt x="3221" y="11925"/>
                    <a:pt x="3178" y="11664"/>
                    <a:pt x="3134" y="11402"/>
                  </a:cubicBezTo>
                  <a:lnTo>
                    <a:pt x="3004" y="10619"/>
                  </a:lnTo>
                  <a:cubicBezTo>
                    <a:pt x="2917" y="10097"/>
                    <a:pt x="2830" y="9575"/>
                    <a:pt x="2699" y="9052"/>
                  </a:cubicBezTo>
                  <a:cubicBezTo>
                    <a:pt x="2481" y="8051"/>
                    <a:pt x="2264" y="7007"/>
                    <a:pt x="1959" y="6006"/>
                  </a:cubicBezTo>
                  <a:cubicBezTo>
                    <a:pt x="1698" y="5005"/>
                    <a:pt x="1437" y="3961"/>
                    <a:pt x="1089" y="2960"/>
                  </a:cubicBezTo>
                  <a:cubicBezTo>
                    <a:pt x="784" y="1959"/>
                    <a:pt x="436" y="95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8"/>
            <p:cNvSpPr/>
            <p:nvPr/>
          </p:nvSpPr>
          <p:spPr>
            <a:xfrm>
              <a:off x="7523606" y="1450618"/>
              <a:ext cx="660256" cy="830849"/>
            </a:xfrm>
            <a:custGeom>
              <a:avLst/>
              <a:gdLst/>
              <a:ahLst/>
              <a:cxnLst/>
              <a:rect l="l" t="t" r="r" b="b"/>
              <a:pathLst>
                <a:path w="20064" h="25248" extrusionOk="0">
                  <a:moveTo>
                    <a:pt x="15776" y="0"/>
                  </a:moveTo>
                  <a:cubicBezTo>
                    <a:pt x="15711" y="0"/>
                    <a:pt x="15646" y="6"/>
                    <a:pt x="15581" y="16"/>
                  </a:cubicBezTo>
                  <a:lnTo>
                    <a:pt x="7356" y="1453"/>
                  </a:lnTo>
                  <a:cubicBezTo>
                    <a:pt x="6746" y="1540"/>
                    <a:pt x="6355" y="2149"/>
                    <a:pt x="6485" y="2758"/>
                  </a:cubicBezTo>
                  <a:lnTo>
                    <a:pt x="8574" y="11375"/>
                  </a:lnTo>
                  <a:cubicBezTo>
                    <a:pt x="8705" y="11941"/>
                    <a:pt x="8357" y="12550"/>
                    <a:pt x="7791" y="12681"/>
                  </a:cubicBezTo>
                  <a:lnTo>
                    <a:pt x="915" y="14291"/>
                  </a:lnTo>
                  <a:cubicBezTo>
                    <a:pt x="349" y="14465"/>
                    <a:pt x="1" y="15031"/>
                    <a:pt x="131" y="15596"/>
                  </a:cubicBezTo>
                  <a:lnTo>
                    <a:pt x="1829" y="22690"/>
                  </a:lnTo>
                  <a:cubicBezTo>
                    <a:pt x="1916" y="22995"/>
                    <a:pt x="2177" y="23256"/>
                    <a:pt x="2481" y="23430"/>
                  </a:cubicBezTo>
                  <a:lnTo>
                    <a:pt x="6703" y="25171"/>
                  </a:lnTo>
                  <a:cubicBezTo>
                    <a:pt x="6833" y="25223"/>
                    <a:pt x="6970" y="25248"/>
                    <a:pt x="7108" y="25248"/>
                  </a:cubicBezTo>
                  <a:cubicBezTo>
                    <a:pt x="7430" y="25248"/>
                    <a:pt x="7751" y="25110"/>
                    <a:pt x="7965" y="24866"/>
                  </a:cubicBezTo>
                  <a:lnTo>
                    <a:pt x="17626" y="13899"/>
                  </a:lnTo>
                  <a:cubicBezTo>
                    <a:pt x="17757" y="13725"/>
                    <a:pt x="17844" y="13551"/>
                    <a:pt x="17887" y="13377"/>
                  </a:cubicBezTo>
                  <a:lnTo>
                    <a:pt x="19976" y="3063"/>
                  </a:lnTo>
                  <a:cubicBezTo>
                    <a:pt x="20063" y="2584"/>
                    <a:pt x="19846" y="2149"/>
                    <a:pt x="19454" y="1931"/>
                  </a:cubicBezTo>
                  <a:lnTo>
                    <a:pt x="16321" y="147"/>
                  </a:lnTo>
                  <a:cubicBezTo>
                    <a:pt x="16157" y="49"/>
                    <a:pt x="15970" y="0"/>
                    <a:pt x="15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7681135" y="1508866"/>
              <a:ext cx="942372" cy="1032637"/>
            </a:xfrm>
            <a:custGeom>
              <a:avLst/>
              <a:gdLst/>
              <a:ahLst/>
              <a:cxnLst/>
              <a:rect l="l" t="t" r="r" b="b"/>
              <a:pathLst>
                <a:path w="28637" h="31380" extrusionOk="0">
                  <a:moveTo>
                    <a:pt x="14155" y="0"/>
                  </a:moveTo>
                  <a:cubicBezTo>
                    <a:pt x="14079" y="0"/>
                    <a:pt x="14003" y="10"/>
                    <a:pt x="13927" y="31"/>
                  </a:cubicBezTo>
                  <a:lnTo>
                    <a:pt x="7269" y="1728"/>
                  </a:lnTo>
                  <a:cubicBezTo>
                    <a:pt x="6703" y="1859"/>
                    <a:pt x="6398" y="2424"/>
                    <a:pt x="6529" y="2947"/>
                  </a:cubicBezTo>
                  <a:lnTo>
                    <a:pt x="8879" y="11912"/>
                  </a:lnTo>
                  <a:cubicBezTo>
                    <a:pt x="9009" y="12434"/>
                    <a:pt x="8705" y="13000"/>
                    <a:pt x="8139" y="13130"/>
                  </a:cubicBezTo>
                  <a:lnTo>
                    <a:pt x="828" y="15088"/>
                  </a:lnTo>
                  <a:cubicBezTo>
                    <a:pt x="306" y="15219"/>
                    <a:pt x="1" y="15785"/>
                    <a:pt x="131" y="16307"/>
                  </a:cubicBezTo>
                  <a:lnTo>
                    <a:pt x="1698" y="22791"/>
                  </a:lnTo>
                  <a:cubicBezTo>
                    <a:pt x="1810" y="23239"/>
                    <a:pt x="2210" y="23559"/>
                    <a:pt x="2678" y="23559"/>
                  </a:cubicBezTo>
                  <a:cubicBezTo>
                    <a:pt x="2756" y="23559"/>
                    <a:pt x="2836" y="23550"/>
                    <a:pt x="2917" y="23531"/>
                  </a:cubicBezTo>
                  <a:lnTo>
                    <a:pt x="10141" y="21747"/>
                  </a:lnTo>
                  <a:cubicBezTo>
                    <a:pt x="10216" y="21728"/>
                    <a:pt x="10290" y="21719"/>
                    <a:pt x="10364" y="21719"/>
                  </a:cubicBezTo>
                  <a:cubicBezTo>
                    <a:pt x="10805" y="21719"/>
                    <a:pt x="11210" y="22039"/>
                    <a:pt x="11360" y="22487"/>
                  </a:cubicBezTo>
                  <a:lnTo>
                    <a:pt x="13666" y="30625"/>
                  </a:lnTo>
                  <a:cubicBezTo>
                    <a:pt x="13782" y="31088"/>
                    <a:pt x="14205" y="31380"/>
                    <a:pt x="14693" y="31380"/>
                  </a:cubicBezTo>
                  <a:cubicBezTo>
                    <a:pt x="14756" y="31380"/>
                    <a:pt x="14820" y="31375"/>
                    <a:pt x="14885" y="31365"/>
                  </a:cubicBezTo>
                  <a:lnTo>
                    <a:pt x="22718" y="29493"/>
                  </a:lnTo>
                  <a:cubicBezTo>
                    <a:pt x="23284" y="29363"/>
                    <a:pt x="23589" y="28797"/>
                    <a:pt x="23458" y="28231"/>
                  </a:cubicBezTo>
                  <a:lnTo>
                    <a:pt x="21108" y="19963"/>
                  </a:lnTo>
                  <a:cubicBezTo>
                    <a:pt x="20934" y="19397"/>
                    <a:pt x="21282" y="18831"/>
                    <a:pt x="21848" y="18701"/>
                  </a:cubicBezTo>
                  <a:lnTo>
                    <a:pt x="27723" y="17352"/>
                  </a:lnTo>
                  <a:cubicBezTo>
                    <a:pt x="28332" y="17177"/>
                    <a:pt x="28637" y="16568"/>
                    <a:pt x="28463" y="16002"/>
                  </a:cubicBezTo>
                  <a:lnTo>
                    <a:pt x="26243" y="9387"/>
                  </a:lnTo>
                  <a:cubicBezTo>
                    <a:pt x="26097" y="8984"/>
                    <a:pt x="25703" y="8704"/>
                    <a:pt x="25270" y="8704"/>
                  </a:cubicBezTo>
                  <a:cubicBezTo>
                    <a:pt x="25189" y="8704"/>
                    <a:pt x="25107" y="8714"/>
                    <a:pt x="25025" y="8735"/>
                  </a:cubicBezTo>
                  <a:lnTo>
                    <a:pt x="18932" y="10301"/>
                  </a:lnTo>
                  <a:cubicBezTo>
                    <a:pt x="18832" y="10332"/>
                    <a:pt x="18732" y="10347"/>
                    <a:pt x="18634" y="10347"/>
                  </a:cubicBezTo>
                  <a:cubicBezTo>
                    <a:pt x="18179" y="10347"/>
                    <a:pt x="17777" y="10035"/>
                    <a:pt x="17670" y="9605"/>
                  </a:cubicBezTo>
                  <a:cubicBezTo>
                    <a:pt x="17148" y="7516"/>
                    <a:pt x="15886" y="2772"/>
                    <a:pt x="15102" y="683"/>
                  </a:cubicBezTo>
                  <a:cubicBezTo>
                    <a:pt x="14956" y="280"/>
                    <a:pt x="14562" y="0"/>
                    <a:pt x="14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7598076" y="1485501"/>
              <a:ext cx="479791" cy="733278"/>
            </a:xfrm>
            <a:custGeom>
              <a:avLst/>
              <a:gdLst/>
              <a:ahLst/>
              <a:cxnLst/>
              <a:rect l="l" t="t" r="r" b="b"/>
              <a:pathLst>
                <a:path w="14580" h="22283" extrusionOk="0">
                  <a:moveTo>
                    <a:pt x="14580" y="1"/>
                  </a:moveTo>
                  <a:lnTo>
                    <a:pt x="14580" y="1"/>
                  </a:lnTo>
                  <a:cubicBezTo>
                    <a:pt x="13144" y="262"/>
                    <a:pt x="11795" y="567"/>
                    <a:pt x="10445" y="871"/>
                  </a:cubicBezTo>
                  <a:lnTo>
                    <a:pt x="8400" y="1350"/>
                  </a:lnTo>
                  <a:lnTo>
                    <a:pt x="7878" y="1481"/>
                  </a:lnTo>
                  <a:cubicBezTo>
                    <a:pt x="7660" y="1524"/>
                    <a:pt x="7486" y="1611"/>
                    <a:pt x="7312" y="1742"/>
                  </a:cubicBezTo>
                  <a:cubicBezTo>
                    <a:pt x="6964" y="1959"/>
                    <a:pt x="6746" y="2351"/>
                    <a:pt x="6659" y="2743"/>
                  </a:cubicBezTo>
                  <a:cubicBezTo>
                    <a:pt x="6616" y="2960"/>
                    <a:pt x="6616" y="3178"/>
                    <a:pt x="6659" y="3395"/>
                  </a:cubicBezTo>
                  <a:lnTo>
                    <a:pt x="6790" y="3918"/>
                  </a:lnTo>
                  <a:lnTo>
                    <a:pt x="6964" y="4919"/>
                  </a:lnTo>
                  <a:lnTo>
                    <a:pt x="7399" y="7008"/>
                  </a:lnTo>
                  <a:lnTo>
                    <a:pt x="8226" y="11098"/>
                  </a:lnTo>
                  <a:cubicBezTo>
                    <a:pt x="8269" y="11664"/>
                    <a:pt x="7965" y="12186"/>
                    <a:pt x="7399" y="12317"/>
                  </a:cubicBezTo>
                  <a:lnTo>
                    <a:pt x="5397" y="12970"/>
                  </a:lnTo>
                  <a:cubicBezTo>
                    <a:pt x="4048" y="13405"/>
                    <a:pt x="2742" y="13840"/>
                    <a:pt x="1393" y="14275"/>
                  </a:cubicBezTo>
                  <a:cubicBezTo>
                    <a:pt x="1219" y="14319"/>
                    <a:pt x="1002" y="14406"/>
                    <a:pt x="871" y="14493"/>
                  </a:cubicBezTo>
                  <a:cubicBezTo>
                    <a:pt x="305" y="14841"/>
                    <a:pt x="1" y="15494"/>
                    <a:pt x="131" y="16147"/>
                  </a:cubicBezTo>
                  <a:lnTo>
                    <a:pt x="610" y="18192"/>
                  </a:lnTo>
                  <a:cubicBezTo>
                    <a:pt x="958" y="19585"/>
                    <a:pt x="1263" y="20934"/>
                    <a:pt x="1611" y="22283"/>
                  </a:cubicBezTo>
                  <a:cubicBezTo>
                    <a:pt x="1393" y="20890"/>
                    <a:pt x="1176" y="19498"/>
                    <a:pt x="958" y="18105"/>
                  </a:cubicBezTo>
                  <a:lnTo>
                    <a:pt x="567" y="16016"/>
                  </a:lnTo>
                  <a:cubicBezTo>
                    <a:pt x="523" y="15755"/>
                    <a:pt x="610" y="15450"/>
                    <a:pt x="784" y="15233"/>
                  </a:cubicBezTo>
                  <a:cubicBezTo>
                    <a:pt x="871" y="15102"/>
                    <a:pt x="1002" y="15015"/>
                    <a:pt x="1089" y="14972"/>
                  </a:cubicBezTo>
                  <a:cubicBezTo>
                    <a:pt x="1263" y="14885"/>
                    <a:pt x="1393" y="14841"/>
                    <a:pt x="1567" y="14798"/>
                  </a:cubicBezTo>
                  <a:cubicBezTo>
                    <a:pt x="2917" y="14449"/>
                    <a:pt x="4266" y="14014"/>
                    <a:pt x="5615" y="13623"/>
                  </a:cubicBezTo>
                  <a:lnTo>
                    <a:pt x="7617" y="13013"/>
                  </a:lnTo>
                  <a:cubicBezTo>
                    <a:pt x="8487" y="12752"/>
                    <a:pt x="9053" y="11925"/>
                    <a:pt x="8922" y="11011"/>
                  </a:cubicBezTo>
                  <a:cubicBezTo>
                    <a:pt x="8922" y="10794"/>
                    <a:pt x="8879" y="10663"/>
                    <a:pt x="8835" y="10489"/>
                  </a:cubicBezTo>
                  <a:lnTo>
                    <a:pt x="8705" y="9967"/>
                  </a:lnTo>
                  <a:lnTo>
                    <a:pt x="8487" y="8922"/>
                  </a:lnTo>
                  <a:lnTo>
                    <a:pt x="8052" y="6877"/>
                  </a:lnTo>
                  <a:lnTo>
                    <a:pt x="7573" y="4832"/>
                  </a:lnTo>
                  <a:lnTo>
                    <a:pt x="7356" y="3787"/>
                  </a:lnTo>
                  <a:lnTo>
                    <a:pt x="7225" y="3265"/>
                  </a:lnTo>
                  <a:cubicBezTo>
                    <a:pt x="7181" y="3134"/>
                    <a:pt x="7181" y="3004"/>
                    <a:pt x="7181" y="2830"/>
                  </a:cubicBezTo>
                  <a:cubicBezTo>
                    <a:pt x="7225" y="2569"/>
                    <a:pt x="7356" y="2307"/>
                    <a:pt x="7617" y="2133"/>
                  </a:cubicBezTo>
                  <a:cubicBezTo>
                    <a:pt x="7704" y="2046"/>
                    <a:pt x="7834" y="2003"/>
                    <a:pt x="8008" y="1959"/>
                  </a:cubicBezTo>
                  <a:lnTo>
                    <a:pt x="8487" y="1829"/>
                  </a:lnTo>
                  <a:lnTo>
                    <a:pt x="10533" y="1219"/>
                  </a:lnTo>
                  <a:cubicBezTo>
                    <a:pt x="11882" y="828"/>
                    <a:pt x="13231" y="436"/>
                    <a:pt x="14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58"/>
          <p:cNvGrpSpPr/>
          <p:nvPr/>
        </p:nvGrpSpPr>
        <p:grpSpPr>
          <a:xfrm>
            <a:off x="5379722" y="1022652"/>
            <a:ext cx="958855" cy="1841570"/>
            <a:chOff x="6387372" y="1585002"/>
            <a:chExt cx="958855" cy="1841570"/>
          </a:xfrm>
        </p:grpSpPr>
        <p:sp>
          <p:nvSpPr>
            <p:cNvPr id="1107" name="Google Shape;1107;p58"/>
            <p:cNvSpPr/>
            <p:nvPr/>
          </p:nvSpPr>
          <p:spPr>
            <a:xfrm>
              <a:off x="6387372" y="2585396"/>
              <a:ext cx="898285" cy="257034"/>
            </a:xfrm>
            <a:custGeom>
              <a:avLst/>
              <a:gdLst/>
              <a:ahLst/>
              <a:cxnLst/>
              <a:rect l="l" t="t" r="r" b="b"/>
              <a:pathLst>
                <a:path w="45174" h="12926" extrusionOk="0">
                  <a:moveTo>
                    <a:pt x="22587" y="0"/>
                  </a:moveTo>
                  <a:cubicBezTo>
                    <a:pt x="10097" y="0"/>
                    <a:pt x="0" y="2872"/>
                    <a:pt x="0" y="6441"/>
                  </a:cubicBezTo>
                  <a:cubicBezTo>
                    <a:pt x="0" y="6615"/>
                    <a:pt x="44" y="6789"/>
                    <a:pt x="87" y="6920"/>
                  </a:cubicBezTo>
                  <a:cubicBezTo>
                    <a:pt x="914" y="10271"/>
                    <a:pt x="10662" y="12925"/>
                    <a:pt x="22587" y="12925"/>
                  </a:cubicBezTo>
                  <a:cubicBezTo>
                    <a:pt x="34468" y="12925"/>
                    <a:pt x="44216" y="10271"/>
                    <a:pt x="45043" y="6920"/>
                  </a:cubicBezTo>
                  <a:lnTo>
                    <a:pt x="45130" y="6441"/>
                  </a:lnTo>
                  <a:cubicBezTo>
                    <a:pt x="45173" y="2872"/>
                    <a:pt x="35033" y="0"/>
                    <a:pt x="22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8"/>
            <p:cNvSpPr/>
            <p:nvPr/>
          </p:nvSpPr>
          <p:spPr>
            <a:xfrm>
              <a:off x="7283907" y="2713456"/>
              <a:ext cx="1750" cy="9545"/>
            </a:xfrm>
            <a:custGeom>
              <a:avLst/>
              <a:gdLst/>
              <a:ahLst/>
              <a:cxnLst/>
              <a:rect l="l" t="t" r="r" b="b"/>
              <a:pathLst>
                <a:path w="88" h="480" extrusionOk="0">
                  <a:moveTo>
                    <a:pt x="87" y="1"/>
                  </a:moveTo>
                  <a:cubicBezTo>
                    <a:pt x="71" y="66"/>
                    <a:pt x="61" y="132"/>
                    <a:pt x="52" y="195"/>
                  </a:cubicBezTo>
                  <a:lnTo>
                    <a:pt x="52" y="195"/>
                  </a:lnTo>
                  <a:lnTo>
                    <a:pt x="87" y="1"/>
                  </a:lnTo>
                  <a:close/>
                  <a:moveTo>
                    <a:pt x="52" y="195"/>
                  </a:moveTo>
                  <a:lnTo>
                    <a:pt x="0" y="480"/>
                  </a:lnTo>
                  <a:cubicBezTo>
                    <a:pt x="28" y="398"/>
                    <a:pt x="38" y="300"/>
                    <a:pt x="52" y="195"/>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8"/>
            <p:cNvSpPr/>
            <p:nvPr/>
          </p:nvSpPr>
          <p:spPr>
            <a:xfrm>
              <a:off x="6809670" y="1585002"/>
              <a:ext cx="536557" cy="1452997"/>
            </a:xfrm>
            <a:custGeom>
              <a:avLst/>
              <a:gdLst/>
              <a:ahLst/>
              <a:cxnLst/>
              <a:rect l="l" t="t" r="r" b="b"/>
              <a:pathLst>
                <a:path w="26983" h="73070" extrusionOk="0">
                  <a:moveTo>
                    <a:pt x="14536" y="0"/>
                  </a:moveTo>
                  <a:cubicBezTo>
                    <a:pt x="1" y="28680"/>
                    <a:pt x="2264" y="70763"/>
                    <a:pt x="2264" y="70763"/>
                  </a:cubicBezTo>
                  <a:lnTo>
                    <a:pt x="13883" y="73070"/>
                  </a:lnTo>
                  <a:cubicBezTo>
                    <a:pt x="11751" y="33598"/>
                    <a:pt x="26983" y="2960"/>
                    <a:pt x="26983" y="2960"/>
                  </a:cubicBezTo>
                  <a:lnTo>
                    <a:pt x="14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8"/>
            <p:cNvSpPr/>
            <p:nvPr/>
          </p:nvSpPr>
          <p:spPr>
            <a:xfrm>
              <a:off x="7253622" y="1667207"/>
              <a:ext cx="61465" cy="13880"/>
            </a:xfrm>
            <a:custGeom>
              <a:avLst/>
              <a:gdLst/>
              <a:ahLst/>
              <a:cxnLst/>
              <a:rect l="l" t="t" r="r" b="b"/>
              <a:pathLst>
                <a:path w="3091" h="698" fill="none" extrusionOk="0">
                  <a:moveTo>
                    <a:pt x="0"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8"/>
            <p:cNvSpPr/>
            <p:nvPr/>
          </p:nvSpPr>
          <p:spPr>
            <a:xfrm>
              <a:off x="7253622" y="1667207"/>
              <a:ext cx="61465" cy="13880"/>
            </a:xfrm>
            <a:custGeom>
              <a:avLst/>
              <a:gdLst/>
              <a:ahLst/>
              <a:cxnLst/>
              <a:rect l="l" t="t" r="r" b="b"/>
              <a:pathLst>
                <a:path w="3091" h="698" fill="none" extrusionOk="0">
                  <a:moveTo>
                    <a:pt x="0"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8"/>
            <p:cNvSpPr/>
            <p:nvPr/>
          </p:nvSpPr>
          <p:spPr>
            <a:xfrm>
              <a:off x="7260542" y="1700971"/>
              <a:ext cx="38100" cy="7795"/>
            </a:xfrm>
            <a:custGeom>
              <a:avLst/>
              <a:gdLst/>
              <a:ahLst/>
              <a:cxnLst/>
              <a:rect l="l" t="t" r="r" b="b"/>
              <a:pathLst>
                <a:path w="1916" h="392" fill="none" extrusionOk="0">
                  <a:moveTo>
                    <a:pt x="0" y="0"/>
                  </a:moveTo>
                  <a:lnTo>
                    <a:pt x="1915" y="392"/>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8"/>
            <p:cNvSpPr/>
            <p:nvPr/>
          </p:nvSpPr>
          <p:spPr>
            <a:xfrm>
              <a:off x="7226797" y="1723461"/>
              <a:ext cx="61465" cy="13860"/>
            </a:xfrm>
            <a:custGeom>
              <a:avLst/>
              <a:gdLst/>
              <a:ahLst/>
              <a:cxnLst/>
              <a:rect l="l" t="t" r="r" b="b"/>
              <a:pathLst>
                <a:path w="3091" h="697" fill="none" extrusionOk="0">
                  <a:moveTo>
                    <a:pt x="0"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8"/>
            <p:cNvSpPr/>
            <p:nvPr/>
          </p:nvSpPr>
          <p:spPr>
            <a:xfrm>
              <a:off x="7233717" y="1757206"/>
              <a:ext cx="37225" cy="8670"/>
            </a:xfrm>
            <a:custGeom>
              <a:avLst/>
              <a:gdLst/>
              <a:ahLst/>
              <a:cxnLst/>
              <a:rect l="l" t="t" r="r" b="b"/>
              <a:pathLst>
                <a:path w="1872" h="436" fill="none" extrusionOk="0">
                  <a:moveTo>
                    <a:pt x="0" y="1"/>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8"/>
            <p:cNvSpPr/>
            <p:nvPr/>
          </p:nvSpPr>
          <p:spPr>
            <a:xfrm>
              <a:off x="7200828" y="1785761"/>
              <a:ext cx="61465" cy="13880"/>
            </a:xfrm>
            <a:custGeom>
              <a:avLst/>
              <a:gdLst/>
              <a:ahLst/>
              <a:cxnLst/>
              <a:rect l="l" t="t" r="r" b="b"/>
              <a:pathLst>
                <a:path w="3091" h="698" fill="none" extrusionOk="0">
                  <a:moveTo>
                    <a:pt x="1"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8"/>
            <p:cNvSpPr/>
            <p:nvPr/>
          </p:nvSpPr>
          <p:spPr>
            <a:xfrm>
              <a:off x="7207748" y="1818651"/>
              <a:ext cx="37245" cy="8670"/>
            </a:xfrm>
            <a:custGeom>
              <a:avLst/>
              <a:gdLst/>
              <a:ahLst/>
              <a:cxnLst/>
              <a:rect l="l" t="t" r="r" b="b"/>
              <a:pathLst>
                <a:path w="1873" h="436" fill="none" extrusionOk="0">
                  <a:moveTo>
                    <a:pt x="1" y="1"/>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8"/>
            <p:cNvSpPr/>
            <p:nvPr/>
          </p:nvSpPr>
          <p:spPr>
            <a:xfrm>
              <a:off x="7178338" y="1840286"/>
              <a:ext cx="61445" cy="13860"/>
            </a:xfrm>
            <a:custGeom>
              <a:avLst/>
              <a:gdLst/>
              <a:ahLst/>
              <a:cxnLst/>
              <a:rect l="l" t="t" r="r" b="b"/>
              <a:pathLst>
                <a:path w="3090" h="697" fill="none" extrusionOk="0">
                  <a:moveTo>
                    <a:pt x="0"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8"/>
            <p:cNvSpPr/>
            <p:nvPr/>
          </p:nvSpPr>
          <p:spPr>
            <a:xfrm>
              <a:off x="7185258" y="1874030"/>
              <a:ext cx="38100" cy="7815"/>
            </a:xfrm>
            <a:custGeom>
              <a:avLst/>
              <a:gdLst/>
              <a:ahLst/>
              <a:cxnLst/>
              <a:rect l="l" t="t" r="r" b="b"/>
              <a:pathLst>
                <a:path w="1916" h="393" fill="none" extrusionOk="0">
                  <a:moveTo>
                    <a:pt x="0" y="1"/>
                  </a:moveTo>
                  <a:lnTo>
                    <a:pt x="1915" y="393"/>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8"/>
            <p:cNvSpPr/>
            <p:nvPr/>
          </p:nvSpPr>
          <p:spPr>
            <a:xfrm>
              <a:off x="7159288" y="1900000"/>
              <a:ext cx="62339" cy="13860"/>
            </a:xfrm>
            <a:custGeom>
              <a:avLst/>
              <a:gdLst/>
              <a:ahLst/>
              <a:cxnLst/>
              <a:rect l="l" t="t" r="r" b="b"/>
              <a:pathLst>
                <a:path w="3135" h="697" fill="none" extrusionOk="0">
                  <a:moveTo>
                    <a:pt x="1" y="1"/>
                  </a:moveTo>
                  <a:lnTo>
                    <a:pt x="3134"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8"/>
            <p:cNvSpPr/>
            <p:nvPr/>
          </p:nvSpPr>
          <p:spPr>
            <a:xfrm>
              <a:off x="7166208" y="1933745"/>
              <a:ext cx="38100" cy="7815"/>
            </a:xfrm>
            <a:custGeom>
              <a:avLst/>
              <a:gdLst/>
              <a:ahLst/>
              <a:cxnLst/>
              <a:rect l="l" t="t" r="r" b="b"/>
              <a:pathLst>
                <a:path w="1916" h="393" fill="none" extrusionOk="0">
                  <a:moveTo>
                    <a:pt x="1" y="1"/>
                  </a:moveTo>
                  <a:lnTo>
                    <a:pt x="1916" y="392"/>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8"/>
            <p:cNvSpPr/>
            <p:nvPr/>
          </p:nvSpPr>
          <p:spPr>
            <a:xfrm>
              <a:off x="7139383" y="1957985"/>
              <a:ext cx="61465" cy="13860"/>
            </a:xfrm>
            <a:custGeom>
              <a:avLst/>
              <a:gdLst/>
              <a:ahLst/>
              <a:cxnLst/>
              <a:rect l="l" t="t" r="r" b="b"/>
              <a:pathLst>
                <a:path w="3091" h="697" fill="none" extrusionOk="0">
                  <a:moveTo>
                    <a:pt x="1" y="0"/>
                  </a:moveTo>
                  <a:lnTo>
                    <a:pt x="3091"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8"/>
            <p:cNvSpPr/>
            <p:nvPr/>
          </p:nvSpPr>
          <p:spPr>
            <a:xfrm>
              <a:off x="7146303" y="1991730"/>
              <a:ext cx="37245" cy="8670"/>
            </a:xfrm>
            <a:custGeom>
              <a:avLst/>
              <a:gdLst/>
              <a:ahLst/>
              <a:cxnLst/>
              <a:rect l="l" t="t" r="r" b="b"/>
              <a:pathLst>
                <a:path w="1873" h="436" fill="none" extrusionOk="0">
                  <a:moveTo>
                    <a:pt x="1" y="1"/>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8"/>
            <p:cNvSpPr/>
            <p:nvPr/>
          </p:nvSpPr>
          <p:spPr>
            <a:xfrm>
              <a:off x="7123813" y="2018555"/>
              <a:ext cx="61465" cy="13880"/>
            </a:xfrm>
            <a:custGeom>
              <a:avLst/>
              <a:gdLst/>
              <a:ahLst/>
              <a:cxnLst/>
              <a:rect l="l" t="t" r="r" b="b"/>
              <a:pathLst>
                <a:path w="3091" h="698" fill="none" extrusionOk="0">
                  <a:moveTo>
                    <a:pt x="0"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8"/>
            <p:cNvSpPr/>
            <p:nvPr/>
          </p:nvSpPr>
          <p:spPr>
            <a:xfrm>
              <a:off x="7130733" y="2051444"/>
              <a:ext cx="37225" cy="8670"/>
            </a:xfrm>
            <a:custGeom>
              <a:avLst/>
              <a:gdLst/>
              <a:ahLst/>
              <a:cxnLst/>
              <a:rect l="l" t="t" r="r" b="b"/>
              <a:pathLst>
                <a:path w="1872" h="436" fill="none" extrusionOk="0">
                  <a:moveTo>
                    <a:pt x="0" y="0"/>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8"/>
            <p:cNvSpPr/>
            <p:nvPr/>
          </p:nvSpPr>
          <p:spPr>
            <a:xfrm>
              <a:off x="7106493" y="2081729"/>
              <a:ext cx="61465" cy="13860"/>
            </a:xfrm>
            <a:custGeom>
              <a:avLst/>
              <a:gdLst/>
              <a:ahLst/>
              <a:cxnLst/>
              <a:rect l="l" t="t" r="r" b="b"/>
              <a:pathLst>
                <a:path w="3091" h="697" fill="none" extrusionOk="0">
                  <a:moveTo>
                    <a:pt x="1" y="1"/>
                  </a:moveTo>
                  <a:lnTo>
                    <a:pt x="3091"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8"/>
            <p:cNvSpPr/>
            <p:nvPr/>
          </p:nvSpPr>
          <p:spPr>
            <a:xfrm>
              <a:off x="7113433" y="2115474"/>
              <a:ext cx="38080" cy="7815"/>
            </a:xfrm>
            <a:custGeom>
              <a:avLst/>
              <a:gdLst/>
              <a:ahLst/>
              <a:cxnLst/>
              <a:rect l="l" t="t" r="r" b="b"/>
              <a:pathLst>
                <a:path w="1915" h="393" fill="none" extrusionOk="0">
                  <a:moveTo>
                    <a:pt x="0" y="1"/>
                  </a:moveTo>
                  <a:lnTo>
                    <a:pt x="1915" y="393"/>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8"/>
            <p:cNvSpPr/>
            <p:nvPr/>
          </p:nvSpPr>
          <p:spPr>
            <a:xfrm>
              <a:off x="7090923" y="2141444"/>
              <a:ext cx="62320" cy="13860"/>
            </a:xfrm>
            <a:custGeom>
              <a:avLst/>
              <a:gdLst/>
              <a:ahLst/>
              <a:cxnLst/>
              <a:rect l="l" t="t" r="r" b="b"/>
              <a:pathLst>
                <a:path w="3134" h="697" fill="none" extrusionOk="0">
                  <a:moveTo>
                    <a:pt x="1" y="1"/>
                  </a:moveTo>
                  <a:lnTo>
                    <a:pt x="3134"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8"/>
            <p:cNvSpPr/>
            <p:nvPr/>
          </p:nvSpPr>
          <p:spPr>
            <a:xfrm>
              <a:off x="7097843" y="2175189"/>
              <a:ext cx="38100" cy="7815"/>
            </a:xfrm>
            <a:custGeom>
              <a:avLst/>
              <a:gdLst/>
              <a:ahLst/>
              <a:cxnLst/>
              <a:rect l="l" t="t" r="r" b="b"/>
              <a:pathLst>
                <a:path w="1916" h="393" fill="none" extrusionOk="0">
                  <a:moveTo>
                    <a:pt x="1" y="1"/>
                  </a:moveTo>
                  <a:lnTo>
                    <a:pt x="1916" y="392"/>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8"/>
            <p:cNvSpPr/>
            <p:nvPr/>
          </p:nvSpPr>
          <p:spPr>
            <a:xfrm>
              <a:off x="7076208" y="2202889"/>
              <a:ext cx="61465" cy="13860"/>
            </a:xfrm>
            <a:custGeom>
              <a:avLst/>
              <a:gdLst/>
              <a:ahLst/>
              <a:cxnLst/>
              <a:rect l="l" t="t" r="r" b="b"/>
              <a:pathLst>
                <a:path w="3091" h="697" fill="none" extrusionOk="0">
                  <a:moveTo>
                    <a:pt x="1" y="0"/>
                  </a:moveTo>
                  <a:lnTo>
                    <a:pt x="3091"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8"/>
            <p:cNvSpPr/>
            <p:nvPr/>
          </p:nvSpPr>
          <p:spPr>
            <a:xfrm>
              <a:off x="7082273" y="2236633"/>
              <a:ext cx="38100" cy="8670"/>
            </a:xfrm>
            <a:custGeom>
              <a:avLst/>
              <a:gdLst/>
              <a:ahLst/>
              <a:cxnLst/>
              <a:rect l="l" t="t" r="r" b="b"/>
              <a:pathLst>
                <a:path w="1916" h="436" fill="none" extrusionOk="0">
                  <a:moveTo>
                    <a:pt x="0" y="1"/>
                  </a:moveTo>
                  <a:lnTo>
                    <a:pt x="1915"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8"/>
            <p:cNvSpPr/>
            <p:nvPr/>
          </p:nvSpPr>
          <p:spPr>
            <a:xfrm>
              <a:off x="7064098" y="2263458"/>
              <a:ext cx="61465" cy="13005"/>
            </a:xfrm>
            <a:custGeom>
              <a:avLst/>
              <a:gdLst/>
              <a:ahLst/>
              <a:cxnLst/>
              <a:rect l="l" t="t" r="r" b="b"/>
              <a:pathLst>
                <a:path w="3091" h="654" fill="none" extrusionOk="0">
                  <a:moveTo>
                    <a:pt x="0" y="1"/>
                  </a:moveTo>
                  <a:lnTo>
                    <a:pt x="3090" y="654"/>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8"/>
            <p:cNvSpPr/>
            <p:nvPr/>
          </p:nvSpPr>
          <p:spPr>
            <a:xfrm>
              <a:off x="7071018" y="2296348"/>
              <a:ext cx="37225" cy="8670"/>
            </a:xfrm>
            <a:custGeom>
              <a:avLst/>
              <a:gdLst/>
              <a:ahLst/>
              <a:cxnLst/>
              <a:rect l="l" t="t" r="r" b="b"/>
              <a:pathLst>
                <a:path w="1872" h="436" fill="none" extrusionOk="0">
                  <a:moveTo>
                    <a:pt x="1" y="1"/>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8"/>
            <p:cNvSpPr/>
            <p:nvPr/>
          </p:nvSpPr>
          <p:spPr>
            <a:xfrm>
              <a:off x="7050258" y="2326633"/>
              <a:ext cx="61465" cy="13880"/>
            </a:xfrm>
            <a:custGeom>
              <a:avLst/>
              <a:gdLst/>
              <a:ahLst/>
              <a:cxnLst/>
              <a:rect l="l" t="t" r="r" b="b"/>
              <a:pathLst>
                <a:path w="3091" h="698" fill="none" extrusionOk="0">
                  <a:moveTo>
                    <a:pt x="0"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8"/>
            <p:cNvSpPr/>
            <p:nvPr/>
          </p:nvSpPr>
          <p:spPr>
            <a:xfrm>
              <a:off x="7057178" y="2359523"/>
              <a:ext cx="37225" cy="8670"/>
            </a:xfrm>
            <a:custGeom>
              <a:avLst/>
              <a:gdLst/>
              <a:ahLst/>
              <a:cxnLst/>
              <a:rect l="l" t="t" r="r" b="b"/>
              <a:pathLst>
                <a:path w="1872" h="436" fill="none" extrusionOk="0">
                  <a:moveTo>
                    <a:pt x="0" y="0"/>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8"/>
            <p:cNvSpPr/>
            <p:nvPr/>
          </p:nvSpPr>
          <p:spPr>
            <a:xfrm>
              <a:off x="7036399" y="2393268"/>
              <a:ext cx="61465" cy="13880"/>
            </a:xfrm>
            <a:custGeom>
              <a:avLst/>
              <a:gdLst/>
              <a:ahLst/>
              <a:cxnLst/>
              <a:rect l="l" t="t" r="r" b="b"/>
              <a:pathLst>
                <a:path w="3091" h="698" fill="none" extrusionOk="0">
                  <a:moveTo>
                    <a:pt x="1" y="1"/>
                  </a:moveTo>
                  <a:lnTo>
                    <a:pt x="3091"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8"/>
            <p:cNvSpPr/>
            <p:nvPr/>
          </p:nvSpPr>
          <p:spPr>
            <a:xfrm>
              <a:off x="7043318" y="2427032"/>
              <a:ext cx="37245" cy="7795"/>
            </a:xfrm>
            <a:custGeom>
              <a:avLst/>
              <a:gdLst/>
              <a:ahLst/>
              <a:cxnLst/>
              <a:rect l="l" t="t" r="r" b="b"/>
              <a:pathLst>
                <a:path w="1873" h="392" fill="none" extrusionOk="0">
                  <a:moveTo>
                    <a:pt x="1" y="0"/>
                  </a:moveTo>
                  <a:lnTo>
                    <a:pt x="1872" y="392"/>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8"/>
            <p:cNvSpPr/>
            <p:nvPr/>
          </p:nvSpPr>
          <p:spPr>
            <a:xfrm>
              <a:off x="7032939" y="2456442"/>
              <a:ext cx="61465" cy="13860"/>
            </a:xfrm>
            <a:custGeom>
              <a:avLst/>
              <a:gdLst/>
              <a:ahLst/>
              <a:cxnLst/>
              <a:rect l="l" t="t" r="r" b="b"/>
              <a:pathLst>
                <a:path w="3091" h="697" fill="none" extrusionOk="0">
                  <a:moveTo>
                    <a:pt x="1" y="1"/>
                  </a:moveTo>
                  <a:lnTo>
                    <a:pt x="3091"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8"/>
            <p:cNvSpPr/>
            <p:nvPr/>
          </p:nvSpPr>
          <p:spPr>
            <a:xfrm>
              <a:off x="7039858" y="2490187"/>
              <a:ext cx="37245" cy="8690"/>
            </a:xfrm>
            <a:custGeom>
              <a:avLst/>
              <a:gdLst/>
              <a:ahLst/>
              <a:cxnLst/>
              <a:rect l="l" t="t" r="r" b="b"/>
              <a:pathLst>
                <a:path w="1873" h="437" fill="none" extrusionOk="0">
                  <a:moveTo>
                    <a:pt x="1" y="1"/>
                  </a:moveTo>
                  <a:lnTo>
                    <a:pt x="1872"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8"/>
            <p:cNvSpPr/>
            <p:nvPr/>
          </p:nvSpPr>
          <p:spPr>
            <a:xfrm>
              <a:off x="7024289" y="2521347"/>
              <a:ext cx="61465" cy="13860"/>
            </a:xfrm>
            <a:custGeom>
              <a:avLst/>
              <a:gdLst/>
              <a:ahLst/>
              <a:cxnLst/>
              <a:rect l="l" t="t" r="r" b="b"/>
              <a:pathLst>
                <a:path w="3091" h="697" fill="none" extrusionOk="0">
                  <a:moveTo>
                    <a:pt x="1" y="1"/>
                  </a:moveTo>
                  <a:lnTo>
                    <a:pt x="3090"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8"/>
            <p:cNvSpPr/>
            <p:nvPr/>
          </p:nvSpPr>
          <p:spPr>
            <a:xfrm>
              <a:off x="7031209" y="2555092"/>
              <a:ext cx="38100" cy="8690"/>
            </a:xfrm>
            <a:custGeom>
              <a:avLst/>
              <a:gdLst/>
              <a:ahLst/>
              <a:cxnLst/>
              <a:rect l="l" t="t" r="r" b="b"/>
              <a:pathLst>
                <a:path w="1916" h="437" fill="none" extrusionOk="0">
                  <a:moveTo>
                    <a:pt x="1" y="1"/>
                  </a:moveTo>
                  <a:lnTo>
                    <a:pt x="1916"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8"/>
            <p:cNvSpPr/>
            <p:nvPr/>
          </p:nvSpPr>
          <p:spPr>
            <a:xfrm>
              <a:off x="7017369" y="2580187"/>
              <a:ext cx="61465" cy="13005"/>
            </a:xfrm>
            <a:custGeom>
              <a:avLst/>
              <a:gdLst/>
              <a:ahLst/>
              <a:cxnLst/>
              <a:rect l="l" t="t" r="r" b="b"/>
              <a:pathLst>
                <a:path w="3091" h="654" fill="none" extrusionOk="0">
                  <a:moveTo>
                    <a:pt x="0" y="1"/>
                  </a:moveTo>
                  <a:lnTo>
                    <a:pt x="3090" y="654"/>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8"/>
            <p:cNvSpPr/>
            <p:nvPr/>
          </p:nvSpPr>
          <p:spPr>
            <a:xfrm>
              <a:off x="7024289" y="2613076"/>
              <a:ext cx="38100" cy="8670"/>
            </a:xfrm>
            <a:custGeom>
              <a:avLst/>
              <a:gdLst/>
              <a:ahLst/>
              <a:cxnLst/>
              <a:rect l="l" t="t" r="r" b="b"/>
              <a:pathLst>
                <a:path w="1916" h="436" fill="none" extrusionOk="0">
                  <a:moveTo>
                    <a:pt x="1" y="1"/>
                  </a:moveTo>
                  <a:lnTo>
                    <a:pt x="1915"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8"/>
            <p:cNvSpPr/>
            <p:nvPr/>
          </p:nvSpPr>
          <p:spPr>
            <a:xfrm>
              <a:off x="7010449" y="2650301"/>
              <a:ext cx="62320" cy="12985"/>
            </a:xfrm>
            <a:custGeom>
              <a:avLst/>
              <a:gdLst/>
              <a:ahLst/>
              <a:cxnLst/>
              <a:rect l="l" t="t" r="r" b="b"/>
              <a:pathLst>
                <a:path w="3134" h="653" fill="none" extrusionOk="0">
                  <a:moveTo>
                    <a:pt x="0" y="0"/>
                  </a:moveTo>
                  <a:lnTo>
                    <a:pt x="3134" y="653"/>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8"/>
            <p:cNvSpPr/>
            <p:nvPr/>
          </p:nvSpPr>
          <p:spPr>
            <a:xfrm>
              <a:off x="7017369" y="2683171"/>
              <a:ext cx="38100" cy="8670"/>
            </a:xfrm>
            <a:custGeom>
              <a:avLst/>
              <a:gdLst/>
              <a:ahLst/>
              <a:cxnLst/>
              <a:rect l="l" t="t" r="r" b="b"/>
              <a:pathLst>
                <a:path w="1916" h="436" fill="none" extrusionOk="0">
                  <a:moveTo>
                    <a:pt x="0" y="1"/>
                  </a:moveTo>
                  <a:lnTo>
                    <a:pt x="1915" y="436"/>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8"/>
            <p:cNvSpPr/>
            <p:nvPr/>
          </p:nvSpPr>
          <p:spPr>
            <a:xfrm>
              <a:off x="7010449" y="2708266"/>
              <a:ext cx="62320" cy="13880"/>
            </a:xfrm>
            <a:custGeom>
              <a:avLst/>
              <a:gdLst/>
              <a:ahLst/>
              <a:cxnLst/>
              <a:rect l="l" t="t" r="r" b="b"/>
              <a:pathLst>
                <a:path w="3134" h="698" fill="none" extrusionOk="0">
                  <a:moveTo>
                    <a:pt x="0" y="1"/>
                  </a:moveTo>
                  <a:lnTo>
                    <a:pt x="3134"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8"/>
            <p:cNvSpPr/>
            <p:nvPr/>
          </p:nvSpPr>
          <p:spPr>
            <a:xfrm>
              <a:off x="7017369" y="2742031"/>
              <a:ext cx="38100" cy="7795"/>
            </a:xfrm>
            <a:custGeom>
              <a:avLst/>
              <a:gdLst/>
              <a:ahLst/>
              <a:cxnLst/>
              <a:rect l="l" t="t" r="r" b="b"/>
              <a:pathLst>
                <a:path w="1916" h="392" fill="none" extrusionOk="0">
                  <a:moveTo>
                    <a:pt x="0" y="0"/>
                  </a:moveTo>
                  <a:lnTo>
                    <a:pt x="1915" y="392"/>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8"/>
            <p:cNvSpPr/>
            <p:nvPr/>
          </p:nvSpPr>
          <p:spPr>
            <a:xfrm>
              <a:off x="7006989" y="2771441"/>
              <a:ext cx="62320" cy="13880"/>
            </a:xfrm>
            <a:custGeom>
              <a:avLst/>
              <a:gdLst/>
              <a:ahLst/>
              <a:cxnLst/>
              <a:rect l="l" t="t" r="r" b="b"/>
              <a:pathLst>
                <a:path w="3134" h="698" fill="none" extrusionOk="0">
                  <a:moveTo>
                    <a:pt x="0" y="1"/>
                  </a:moveTo>
                  <a:lnTo>
                    <a:pt x="3134" y="697"/>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8"/>
            <p:cNvSpPr/>
            <p:nvPr/>
          </p:nvSpPr>
          <p:spPr>
            <a:xfrm>
              <a:off x="7013909" y="2805205"/>
              <a:ext cx="38100" cy="7795"/>
            </a:xfrm>
            <a:custGeom>
              <a:avLst/>
              <a:gdLst/>
              <a:ahLst/>
              <a:cxnLst/>
              <a:rect l="l" t="t" r="r" b="b"/>
              <a:pathLst>
                <a:path w="1916" h="392" fill="none" extrusionOk="0">
                  <a:moveTo>
                    <a:pt x="0" y="0"/>
                  </a:moveTo>
                  <a:lnTo>
                    <a:pt x="1915" y="392"/>
                  </a:lnTo>
                </a:path>
              </a:pathLst>
            </a:custGeom>
            <a:noFill/>
            <a:ln w="14150" cap="flat" cmpd="sng">
              <a:solidFill>
                <a:srgbClr val="B7CC00"/>
              </a:solidFill>
              <a:prstDash val="solid"/>
              <a:miter lim="43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8"/>
            <p:cNvSpPr/>
            <p:nvPr/>
          </p:nvSpPr>
          <p:spPr>
            <a:xfrm>
              <a:off x="6389102" y="2722981"/>
              <a:ext cx="893950" cy="703591"/>
            </a:xfrm>
            <a:custGeom>
              <a:avLst/>
              <a:gdLst/>
              <a:ahLst/>
              <a:cxnLst/>
              <a:rect l="l" t="t" r="r" b="b"/>
              <a:pathLst>
                <a:path w="44956" h="35383" extrusionOk="0">
                  <a:moveTo>
                    <a:pt x="0" y="1"/>
                  </a:moveTo>
                  <a:lnTo>
                    <a:pt x="4265" y="30116"/>
                  </a:lnTo>
                  <a:cubicBezTo>
                    <a:pt x="4265" y="33032"/>
                    <a:pt x="12447" y="35382"/>
                    <a:pt x="22500" y="35382"/>
                  </a:cubicBezTo>
                  <a:cubicBezTo>
                    <a:pt x="32596" y="35382"/>
                    <a:pt x="40735" y="33032"/>
                    <a:pt x="40735" y="30116"/>
                  </a:cubicBezTo>
                  <a:lnTo>
                    <a:pt x="44956" y="1"/>
                  </a:lnTo>
                  <a:lnTo>
                    <a:pt x="44956" y="1"/>
                  </a:lnTo>
                  <a:cubicBezTo>
                    <a:pt x="44129" y="3352"/>
                    <a:pt x="34381" y="6006"/>
                    <a:pt x="22500" y="6006"/>
                  </a:cubicBezTo>
                  <a:cubicBezTo>
                    <a:pt x="10575" y="6006"/>
                    <a:pt x="827" y="335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8"/>
          <p:cNvGrpSpPr/>
          <p:nvPr/>
        </p:nvGrpSpPr>
        <p:grpSpPr>
          <a:xfrm>
            <a:off x="6739564" y="1852268"/>
            <a:ext cx="1614964" cy="1670203"/>
            <a:chOff x="4897170" y="2248445"/>
            <a:chExt cx="1174348" cy="1214516"/>
          </a:xfrm>
        </p:grpSpPr>
        <p:sp>
          <p:nvSpPr>
            <p:cNvPr id="1151" name="Google Shape;1151;p58"/>
            <p:cNvSpPr/>
            <p:nvPr/>
          </p:nvSpPr>
          <p:spPr>
            <a:xfrm>
              <a:off x="4897170" y="2418362"/>
              <a:ext cx="1174348" cy="1044599"/>
            </a:xfrm>
            <a:custGeom>
              <a:avLst/>
              <a:gdLst/>
              <a:ahLst/>
              <a:cxnLst/>
              <a:rect l="l" t="t" r="r" b="b"/>
              <a:pathLst>
                <a:path w="59057" h="52532" extrusionOk="0">
                  <a:moveTo>
                    <a:pt x="51702" y="1"/>
                  </a:moveTo>
                  <a:lnTo>
                    <a:pt x="1262" y="30203"/>
                  </a:lnTo>
                  <a:cubicBezTo>
                    <a:pt x="0" y="33467"/>
                    <a:pt x="87" y="36949"/>
                    <a:pt x="348" y="39256"/>
                  </a:cubicBezTo>
                  <a:cubicBezTo>
                    <a:pt x="522" y="40779"/>
                    <a:pt x="1480" y="42084"/>
                    <a:pt x="2873" y="42694"/>
                  </a:cubicBezTo>
                  <a:cubicBezTo>
                    <a:pt x="19224" y="50061"/>
                    <a:pt x="33796" y="52531"/>
                    <a:pt x="40386" y="52531"/>
                  </a:cubicBezTo>
                  <a:cubicBezTo>
                    <a:pt x="41776" y="52531"/>
                    <a:pt x="42811" y="52421"/>
                    <a:pt x="43433" y="52224"/>
                  </a:cubicBezTo>
                  <a:cubicBezTo>
                    <a:pt x="47089" y="51006"/>
                    <a:pt x="59056" y="12056"/>
                    <a:pt x="58186" y="6746"/>
                  </a:cubicBezTo>
                  <a:cubicBezTo>
                    <a:pt x="57316" y="1437"/>
                    <a:pt x="51702" y="1"/>
                    <a:pt x="51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8"/>
            <p:cNvSpPr/>
            <p:nvPr/>
          </p:nvSpPr>
          <p:spPr>
            <a:xfrm>
              <a:off x="4898900" y="2446062"/>
              <a:ext cx="1172618" cy="1016422"/>
            </a:xfrm>
            <a:custGeom>
              <a:avLst/>
              <a:gdLst/>
              <a:ahLst/>
              <a:cxnLst/>
              <a:rect l="l" t="t" r="r" b="b"/>
              <a:pathLst>
                <a:path w="58970" h="51115" extrusionOk="0">
                  <a:moveTo>
                    <a:pt x="54574" y="0"/>
                  </a:moveTo>
                  <a:cubicBezTo>
                    <a:pt x="55053" y="827"/>
                    <a:pt x="56315" y="2742"/>
                    <a:pt x="56402" y="3874"/>
                  </a:cubicBezTo>
                  <a:cubicBezTo>
                    <a:pt x="57011" y="10663"/>
                    <a:pt x="44477" y="47567"/>
                    <a:pt x="40778" y="48742"/>
                  </a:cubicBezTo>
                  <a:cubicBezTo>
                    <a:pt x="40335" y="48885"/>
                    <a:pt x="39593" y="48958"/>
                    <a:pt x="38604" y="48958"/>
                  </a:cubicBezTo>
                  <a:cubicBezTo>
                    <a:pt x="31724" y="48958"/>
                    <a:pt x="12921" y="45401"/>
                    <a:pt x="174" y="36687"/>
                  </a:cubicBezTo>
                  <a:lnTo>
                    <a:pt x="174" y="36687"/>
                  </a:lnTo>
                  <a:cubicBezTo>
                    <a:pt x="0" y="38646"/>
                    <a:pt x="1045" y="40474"/>
                    <a:pt x="2786" y="41301"/>
                  </a:cubicBezTo>
                  <a:cubicBezTo>
                    <a:pt x="19057" y="48632"/>
                    <a:pt x="33566" y="51114"/>
                    <a:pt x="40201" y="51114"/>
                  </a:cubicBezTo>
                  <a:cubicBezTo>
                    <a:pt x="41641" y="51114"/>
                    <a:pt x="42710" y="50997"/>
                    <a:pt x="43346" y="50788"/>
                  </a:cubicBezTo>
                  <a:cubicBezTo>
                    <a:pt x="47002" y="49613"/>
                    <a:pt x="58969" y="10663"/>
                    <a:pt x="58099" y="5353"/>
                  </a:cubicBezTo>
                  <a:cubicBezTo>
                    <a:pt x="57707" y="3177"/>
                    <a:pt x="56445" y="1219"/>
                    <a:pt x="54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8"/>
            <p:cNvSpPr/>
            <p:nvPr/>
          </p:nvSpPr>
          <p:spPr>
            <a:xfrm>
              <a:off x="4901485" y="2248445"/>
              <a:ext cx="1106859" cy="1110478"/>
            </a:xfrm>
            <a:custGeom>
              <a:avLst/>
              <a:gdLst/>
              <a:ahLst/>
              <a:cxnLst/>
              <a:rect l="l" t="t" r="r" b="b"/>
              <a:pathLst>
                <a:path w="55663" h="55845" extrusionOk="0">
                  <a:moveTo>
                    <a:pt x="20713" y="0"/>
                  </a:moveTo>
                  <a:cubicBezTo>
                    <a:pt x="17817" y="0"/>
                    <a:pt x="15095" y="1703"/>
                    <a:pt x="13927" y="4498"/>
                  </a:cubicBezTo>
                  <a:cubicBezTo>
                    <a:pt x="9793" y="14203"/>
                    <a:pt x="3961" y="30610"/>
                    <a:pt x="1045" y="38748"/>
                  </a:cubicBezTo>
                  <a:cubicBezTo>
                    <a:pt x="1" y="41708"/>
                    <a:pt x="1219" y="44972"/>
                    <a:pt x="3961" y="46495"/>
                  </a:cubicBezTo>
                  <a:cubicBezTo>
                    <a:pt x="18686" y="54707"/>
                    <a:pt x="30659" y="55845"/>
                    <a:pt x="36162" y="55845"/>
                  </a:cubicBezTo>
                  <a:cubicBezTo>
                    <a:pt x="38271" y="55845"/>
                    <a:pt x="39430" y="55678"/>
                    <a:pt x="39430" y="55678"/>
                  </a:cubicBezTo>
                  <a:cubicBezTo>
                    <a:pt x="46828" y="40315"/>
                    <a:pt x="52964" y="22603"/>
                    <a:pt x="54966" y="14595"/>
                  </a:cubicBezTo>
                  <a:cubicBezTo>
                    <a:pt x="55662" y="11984"/>
                    <a:pt x="54096" y="9286"/>
                    <a:pt x="51485" y="8546"/>
                  </a:cubicBezTo>
                  <a:lnTo>
                    <a:pt x="22718" y="277"/>
                  </a:lnTo>
                  <a:cubicBezTo>
                    <a:pt x="22052" y="90"/>
                    <a:pt x="21377" y="0"/>
                    <a:pt x="20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8"/>
            <p:cNvSpPr/>
            <p:nvPr/>
          </p:nvSpPr>
          <p:spPr>
            <a:xfrm>
              <a:off x="4930915" y="2418362"/>
              <a:ext cx="1099919" cy="1012524"/>
            </a:xfrm>
            <a:custGeom>
              <a:avLst/>
              <a:gdLst/>
              <a:ahLst/>
              <a:cxnLst/>
              <a:rect l="l" t="t" r="r" b="b"/>
              <a:pathLst>
                <a:path w="55314" h="50919" extrusionOk="0">
                  <a:moveTo>
                    <a:pt x="50005" y="1"/>
                  </a:moveTo>
                  <a:lnTo>
                    <a:pt x="50005" y="1"/>
                  </a:lnTo>
                  <a:cubicBezTo>
                    <a:pt x="51963" y="567"/>
                    <a:pt x="53530" y="2046"/>
                    <a:pt x="54226" y="3961"/>
                  </a:cubicBezTo>
                  <a:cubicBezTo>
                    <a:pt x="54574" y="4875"/>
                    <a:pt x="54748" y="5876"/>
                    <a:pt x="54705" y="6833"/>
                  </a:cubicBezTo>
                  <a:cubicBezTo>
                    <a:pt x="54661" y="7834"/>
                    <a:pt x="54531" y="8835"/>
                    <a:pt x="54270" y="9793"/>
                  </a:cubicBezTo>
                  <a:cubicBezTo>
                    <a:pt x="53356" y="13709"/>
                    <a:pt x="52050" y="17496"/>
                    <a:pt x="50744" y="21325"/>
                  </a:cubicBezTo>
                  <a:cubicBezTo>
                    <a:pt x="48090" y="28941"/>
                    <a:pt x="45348" y="36514"/>
                    <a:pt x="42128" y="43869"/>
                  </a:cubicBezTo>
                  <a:cubicBezTo>
                    <a:pt x="41692" y="44783"/>
                    <a:pt x="41301" y="45696"/>
                    <a:pt x="40865" y="46610"/>
                  </a:cubicBezTo>
                  <a:cubicBezTo>
                    <a:pt x="40474" y="47481"/>
                    <a:pt x="39995" y="48351"/>
                    <a:pt x="39473" y="49178"/>
                  </a:cubicBezTo>
                  <a:cubicBezTo>
                    <a:pt x="39342" y="49352"/>
                    <a:pt x="39212" y="49526"/>
                    <a:pt x="39081" y="49657"/>
                  </a:cubicBezTo>
                  <a:cubicBezTo>
                    <a:pt x="38951" y="49744"/>
                    <a:pt x="38777" y="49787"/>
                    <a:pt x="38646" y="49787"/>
                  </a:cubicBezTo>
                  <a:cubicBezTo>
                    <a:pt x="38167" y="49874"/>
                    <a:pt x="37689" y="49874"/>
                    <a:pt x="37210" y="49874"/>
                  </a:cubicBezTo>
                  <a:cubicBezTo>
                    <a:pt x="36209" y="49874"/>
                    <a:pt x="35208" y="49831"/>
                    <a:pt x="34250" y="49744"/>
                  </a:cubicBezTo>
                  <a:cubicBezTo>
                    <a:pt x="30247" y="49309"/>
                    <a:pt x="26286" y="48656"/>
                    <a:pt x="22370" y="47742"/>
                  </a:cubicBezTo>
                  <a:cubicBezTo>
                    <a:pt x="18453" y="46828"/>
                    <a:pt x="14580" y="45696"/>
                    <a:pt x="10837" y="44304"/>
                  </a:cubicBezTo>
                  <a:cubicBezTo>
                    <a:pt x="7051" y="42911"/>
                    <a:pt x="3395" y="41127"/>
                    <a:pt x="1" y="38994"/>
                  </a:cubicBezTo>
                  <a:lnTo>
                    <a:pt x="1" y="38994"/>
                  </a:lnTo>
                  <a:cubicBezTo>
                    <a:pt x="3308" y="41344"/>
                    <a:pt x="6877" y="43259"/>
                    <a:pt x="10619" y="44783"/>
                  </a:cubicBezTo>
                  <a:cubicBezTo>
                    <a:pt x="14406" y="46306"/>
                    <a:pt x="18235" y="47568"/>
                    <a:pt x="22152" y="48525"/>
                  </a:cubicBezTo>
                  <a:cubicBezTo>
                    <a:pt x="24154" y="49047"/>
                    <a:pt x="26112" y="49483"/>
                    <a:pt x="28114" y="49831"/>
                  </a:cubicBezTo>
                  <a:cubicBezTo>
                    <a:pt x="30116" y="50222"/>
                    <a:pt x="32118" y="50527"/>
                    <a:pt x="34120" y="50701"/>
                  </a:cubicBezTo>
                  <a:cubicBezTo>
                    <a:pt x="35164" y="50832"/>
                    <a:pt x="36165" y="50919"/>
                    <a:pt x="37210" y="50919"/>
                  </a:cubicBezTo>
                  <a:cubicBezTo>
                    <a:pt x="37732" y="50919"/>
                    <a:pt x="38254" y="50875"/>
                    <a:pt x="38777" y="50832"/>
                  </a:cubicBezTo>
                  <a:cubicBezTo>
                    <a:pt x="38951" y="50788"/>
                    <a:pt x="39081" y="50745"/>
                    <a:pt x="39212" y="50745"/>
                  </a:cubicBezTo>
                  <a:cubicBezTo>
                    <a:pt x="39299" y="50701"/>
                    <a:pt x="39386" y="50658"/>
                    <a:pt x="39473" y="50658"/>
                  </a:cubicBezTo>
                  <a:cubicBezTo>
                    <a:pt x="39516" y="50614"/>
                    <a:pt x="39560" y="50571"/>
                    <a:pt x="39647" y="50571"/>
                  </a:cubicBezTo>
                  <a:cubicBezTo>
                    <a:pt x="39690" y="50527"/>
                    <a:pt x="39734" y="50484"/>
                    <a:pt x="39734" y="50440"/>
                  </a:cubicBezTo>
                  <a:cubicBezTo>
                    <a:pt x="39952" y="50266"/>
                    <a:pt x="40169" y="50048"/>
                    <a:pt x="40343" y="49787"/>
                  </a:cubicBezTo>
                  <a:cubicBezTo>
                    <a:pt x="40865" y="48917"/>
                    <a:pt x="41388" y="48003"/>
                    <a:pt x="41823" y="47046"/>
                  </a:cubicBezTo>
                  <a:cubicBezTo>
                    <a:pt x="42258" y="46132"/>
                    <a:pt x="42693" y="45218"/>
                    <a:pt x="43128" y="44304"/>
                  </a:cubicBezTo>
                  <a:cubicBezTo>
                    <a:pt x="44695" y="40561"/>
                    <a:pt x="46175" y="36818"/>
                    <a:pt x="47567" y="33032"/>
                  </a:cubicBezTo>
                  <a:cubicBezTo>
                    <a:pt x="48960" y="29246"/>
                    <a:pt x="50309" y="25416"/>
                    <a:pt x="51528" y="21587"/>
                  </a:cubicBezTo>
                  <a:cubicBezTo>
                    <a:pt x="52746" y="17713"/>
                    <a:pt x="53965" y="13840"/>
                    <a:pt x="54792" y="9880"/>
                  </a:cubicBezTo>
                  <a:cubicBezTo>
                    <a:pt x="55227" y="7921"/>
                    <a:pt x="55314" y="5745"/>
                    <a:pt x="54487" y="3831"/>
                  </a:cubicBezTo>
                  <a:cubicBezTo>
                    <a:pt x="54095" y="2873"/>
                    <a:pt x="53486" y="2003"/>
                    <a:pt x="52703" y="1350"/>
                  </a:cubicBezTo>
                  <a:cubicBezTo>
                    <a:pt x="51919" y="697"/>
                    <a:pt x="51006" y="218"/>
                    <a:pt x="50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8"/>
            <p:cNvSpPr/>
            <p:nvPr/>
          </p:nvSpPr>
          <p:spPr>
            <a:xfrm>
              <a:off x="5219963" y="2359722"/>
              <a:ext cx="637811" cy="330111"/>
            </a:xfrm>
            <a:custGeom>
              <a:avLst/>
              <a:gdLst/>
              <a:ahLst/>
              <a:cxnLst/>
              <a:rect l="l" t="t" r="r" b="b"/>
              <a:pathLst>
                <a:path w="32075" h="16601" extrusionOk="0">
                  <a:moveTo>
                    <a:pt x="5849" y="1"/>
                  </a:moveTo>
                  <a:cubicBezTo>
                    <a:pt x="4685" y="1"/>
                    <a:pt x="3593" y="730"/>
                    <a:pt x="3134" y="1862"/>
                  </a:cubicBezTo>
                  <a:lnTo>
                    <a:pt x="1654" y="5648"/>
                  </a:lnTo>
                  <a:cubicBezTo>
                    <a:pt x="1001" y="5866"/>
                    <a:pt x="566" y="6127"/>
                    <a:pt x="479" y="6431"/>
                  </a:cubicBezTo>
                  <a:cubicBezTo>
                    <a:pt x="0" y="7998"/>
                    <a:pt x="914" y="9608"/>
                    <a:pt x="2481" y="10000"/>
                  </a:cubicBezTo>
                  <a:lnTo>
                    <a:pt x="25894" y="16484"/>
                  </a:lnTo>
                  <a:cubicBezTo>
                    <a:pt x="26177" y="16563"/>
                    <a:pt x="26462" y="16600"/>
                    <a:pt x="26744" y="16600"/>
                  </a:cubicBezTo>
                  <a:cubicBezTo>
                    <a:pt x="28025" y="16600"/>
                    <a:pt x="29232" y="15826"/>
                    <a:pt x="29768" y="14613"/>
                  </a:cubicBezTo>
                  <a:lnTo>
                    <a:pt x="31508" y="10392"/>
                  </a:lnTo>
                  <a:cubicBezTo>
                    <a:pt x="31639" y="10044"/>
                    <a:pt x="31682" y="9695"/>
                    <a:pt x="31726" y="9347"/>
                  </a:cubicBezTo>
                  <a:cubicBezTo>
                    <a:pt x="32074" y="6344"/>
                    <a:pt x="29115" y="5605"/>
                    <a:pt x="29115" y="5605"/>
                  </a:cubicBezTo>
                  <a:cubicBezTo>
                    <a:pt x="29115" y="5605"/>
                    <a:pt x="27635" y="5517"/>
                    <a:pt x="25372" y="5387"/>
                  </a:cubicBezTo>
                  <a:lnTo>
                    <a:pt x="6659" y="121"/>
                  </a:lnTo>
                  <a:cubicBezTo>
                    <a:pt x="6390" y="39"/>
                    <a:pt x="6117" y="1"/>
                    <a:pt x="5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8"/>
            <p:cNvSpPr/>
            <p:nvPr/>
          </p:nvSpPr>
          <p:spPr>
            <a:xfrm>
              <a:off x="5222548" y="2341010"/>
              <a:ext cx="627431" cy="329773"/>
            </a:xfrm>
            <a:custGeom>
              <a:avLst/>
              <a:gdLst/>
              <a:ahLst/>
              <a:cxnLst/>
              <a:rect l="l" t="t" r="r" b="b"/>
              <a:pathLst>
                <a:path w="31553" h="16584" extrusionOk="0">
                  <a:moveTo>
                    <a:pt x="5273" y="0"/>
                  </a:moveTo>
                  <a:cubicBezTo>
                    <a:pt x="4098" y="0"/>
                    <a:pt x="2997" y="703"/>
                    <a:pt x="2568" y="1845"/>
                  </a:cubicBezTo>
                  <a:lnTo>
                    <a:pt x="479" y="7155"/>
                  </a:lnTo>
                  <a:cubicBezTo>
                    <a:pt x="1" y="8330"/>
                    <a:pt x="653" y="9635"/>
                    <a:pt x="1872" y="9984"/>
                  </a:cubicBezTo>
                  <a:lnTo>
                    <a:pt x="25286" y="16468"/>
                  </a:lnTo>
                  <a:cubicBezTo>
                    <a:pt x="25568" y="16546"/>
                    <a:pt x="25853" y="16584"/>
                    <a:pt x="26135" y="16584"/>
                  </a:cubicBezTo>
                  <a:cubicBezTo>
                    <a:pt x="27416" y="16584"/>
                    <a:pt x="28624" y="15810"/>
                    <a:pt x="29159" y="14597"/>
                  </a:cubicBezTo>
                  <a:lnTo>
                    <a:pt x="30900" y="10375"/>
                  </a:lnTo>
                  <a:cubicBezTo>
                    <a:pt x="31552" y="8809"/>
                    <a:pt x="30682" y="7024"/>
                    <a:pt x="29028" y="6546"/>
                  </a:cubicBezTo>
                  <a:lnTo>
                    <a:pt x="6050" y="105"/>
                  </a:lnTo>
                  <a:cubicBezTo>
                    <a:pt x="5791" y="34"/>
                    <a:pt x="5530" y="0"/>
                    <a:pt x="5273" y="0"/>
                  </a:cubicBezTo>
                  <a:close/>
                </a:path>
              </a:pathLst>
            </a:custGeom>
            <a:solidFill>
              <a:srgbClr val="F5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8"/>
            <p:cNvSpPr/>
            <p:nvPr/>
          </p:nvSpPr>
          <p:spPr>
            <a:xfrm>
              <a:off x="5127359" y="2591442"/>
              <a:ext cx="172224" cy="158643"/>
            </a:xfrm>
            <a:custGeom>
              <a:avLst/>
              <a:gdLst/>
              <a:ahLst/>
              <a:cxnLst/>
              <a:rect l="l" t="t" r="r" b="b"/>
              <a:pathLst>
                <a:path w="8661" h="7978" extrusionOk="0">
                  <a:moveTo>
                    <a:pt x="6485" y="1"/>
                  </a:moveTo>
                  <a:cubicBezTo>
                    <a:pt x="6485" y="1"/>
                    <a:pt x="6093" y="131"/>
                    <a:pt x="5484" y="392"/>
                  </a:cubicBezTo>
                  <a:lnTo>
                    <a:pt x="4527" y="88"/>
                  </a:lnTo>
                  <a:cubicBezTo>
                    <a:pt x="4391" y="50"/>
                    <a:pt x="4253" y="32"/>
                    <a:pt x="4117" y="32"/>
                  </a:cubicBezTo>
                  <a:cubicBezTo>
                    <a:pt x="3462" y="32"/>
                    <a:pt x="2835" y="448"/>
                    <a:pt x="2655" y="1132"/>
                  </a:cubicBezTo>
                  <a:lnTo>
                    <a:pt x="2394" y="1959"/>
                  </a:lnTo>
                  <a:cubicBezTo>
                    <a:pt x="1437" y="2612"/>
                    <a:pt x="653" y="3352"/>
                    <a:pt x="479" y="4222"/>
                  </a:cubicBezTo>
                  <a:cubicBezTo>
                    <a:pt x="0" y="6659"/>
                    <a:pt x="2481" y="7051"/>
                    <a:pt x="2481" y="7051"/>
                  </a:cubicBezTo>
                  <a:lnTo>
                    <a:pt x="5440" y="7921"/>
                  </a:lnTo>
                  <a:cubicBezTo>
                    <a:pt x="5577" y="7959"/>
                    <a:pt x="5714" y="7977"/>
                    <a:pt x="5849" y="7977"/>
                  </a:cubicBezTo>
                  <a:cubicBezTo>
                    <a:pt x="6494" y="7977"/>
                    <a:pt x="7096" y="7568"/>
                    <a:pt x="7312" y="6920"/>
                  </a:cubicBezTo>
                  <a:lnTo>
                    <a:pt x="8487" y="2830"/>
                  </a:lnTo>
                  <a:cubicBezTo>
                    <a:pt x="8661" y="2307"/>
                    <a:pt x="8530" y="1785"/>
                    <a:pt x="8139" y="1393"/>
                  </a:cubicBezTo>
                  <a:cubicBezTo>
                    <a:pt x="7703" y="828"/>
                    <a:pt x="7138" y="349"/>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5131694" y="2573028"/>
              <a:ext cx="149714" cy="158881"/>
            </a:xfrm>
            <a:custGeom>
              <a:avLst/>
              <a:gdLst/>
              <a:ahLst/>
              <a:cxnLst/>
              <a:rect l="l" t="t" r="r" b="b"/>
              <a:pathLst>
                <a:path w="7529" h="7990" extrusionOk="0">
                  <a:moveTo>
                    <a:pt x="2901" y="1"/>
                  </a:moveTo>
                  <a:cubicBezTo>
                    <a:pt x="2256" y="1"/>
                    <a:pt x="1652" y="417"/>
                    <a:pt x="1436" y="1101"/>
                  </a:cubicBezTo>
                  <a:lnTo>
                    <a:pt x="261" y="5148"/>
                  </a:lnTo>
                  <a:cubicBezTo>
                    <a:pt x="0" y="5975"/>
                    <a:pt x="479" y="6802"/>
                    <a:pt x="1262" y="7019"/>
                  </a:cubicBezTo>
                  <a:lnTo>
                    <a:pt x="4221" y="7933"/>
                  </a:lnTo>
                  <a:cubicBezTo>
                    <a:pt x="4357" y="7971"/>
                    <a:pt x="4495" y="7989"/>
                    <a:pt x="4631" y="7989"/>
                  </a:cubicBezTo>
                  <a:cubicBezTo>
                    <a:pt x="5286" y="7989"/>
                    <a:pt x="5913" y="7573"/>
                    <a:pt x="6093" y="6889"/>
                  </a:cubicBezTo>
                  <a:lnTo>
                    <a:pt x="7311" y="2798"/>
                  </a:lnTo>
                  <a:cubicBezTo>
                    <a:pt x="7529" y="2015"/>
                    <a:pt x="7094" y="1188"/>
                    <a:pt x="6267" y="927"/>
                  </a:cubicBezTo>
                  <a:lnTo>
                    <a:pt x="3308" y="56"/>
                  </a:lnTo>
                  <a:cubicBezTo>
                    <a:pt x="3172" y="19"/>
                    <a:pt x="3036" y="1"/>
                    <a:pt x="29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5355818" y="2657897"/>
              <a:ext cx="172244" cy="158742"/>
            </a:xfrm>
            <a:custGeom>
              <a:avLst/>
              <a:gdLst/>
              <a:ahLst/>
              <a:cxnLst/>
              <a:rect l="l" t="t" r="r" b="b"/>
              <a:pathLst>
                <a:path w="8662" h="7983" extrusionOk="0">
                  <a:moveTo>
                    <a:pt x="4167" y="1"/>
                  </a:moveTo>
                  <a:cubicBezTo>
                    <a:pt x="3489" y="1"/>
                    <a:pt x="2881" y="443"/>
                    <a:pt x="2699" y="1098"/>
                  </a:cubicBezTo>
                  <a:lnTo>
                    <a:pt x="2438" y="1925"/>
                  </a:lnTo>
                  <a:cubicBezTo>
                    <a:pt x="1480" y="2577"/>
                    <a:pt x="697" y="3361"/>
                    <a:pt x="523" y="4188"/>
                  </a:cubicBezTo>
                  <a:cubicBezTo>
                    <a:pt x="1" y="6625"/>
                    <a:pt x="2525" y="7060"/>
                    <a:pt x="2525" y="7060"/>
                  </a:cubicBezTo>
                  <a:lnTo>
                    <a:pt x="5441" y="7930"/>
                  </a:lnTo>
                  <a:cubicBezTo>
                    <a:pt x="5576" y="7966"/>
                    <a:pt x="5712" y="7983"/>
                    <a:pt x="5844" y="7983"/>
                  </a:cubicBezTo>
                  <a:cubicBezTo>
                    <a:pt x="6523" y="7983"/>
                    <a:pt x="7137" y="7541"/>
                    <a:pt x="7355" y="6886"/>
                  </a:cubicBezTo>
                  <a:lnTo>
                    <a:pt x="8531" y="2839"/>
                  </a:lnTo>
                  <a:cubicBezTo>
                    <a:pt x="8661" y="2316"/>
                    <a:pt x="8531" y="1751"/>
                    <a:pt x="8182" y="1359"/>
                  </a:cubicBezTo>
                  <a:cubicBezTo>
                    <a:pt x="7747" y="793"/>
                    <a:pt x="7181" y="314"/>
                    <a:pt x="6529" y="10"/>
                  </a:cubicBezTo>
                  <a:cubicBezTo>
                    <a:pt x="6529" y="10"/>
                    <a:pt x="6137" y="140"/>
                    <a:pt x="5528" y="358"/>
                  </a:cubicBezTo>
                  <a:lnTo>
                    <a:pt x="4570" y="53"/>
                  </a:lnTo>
                  <a:cubicBezTo>
                    <a:pt x="4435" y="18"/>
                    <a:pt x="4299" y="1"/>
                    <a:pt x="4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5360578" y="2640627"/>
              <a:ext cx="149734" cy="158324"/>
            </a:xfrm>
            <a:custGeom>
              <a:avLst/>
              <a:gdLst/>
              <a:ahLst/>
              <a:cxnLst/>
              <a:rect l="l" t="t" r="r" b="b"/>
              <a:pathLst>
                <a:path w="7530" h="7962" extrusionOk="0">
                  <a:moveTo>
                    <a:pt x="2825" y="0"/>
                  </a:moveTo>
                  <a:cubicBezTo>
                    <a:pt x="2194" y="0"/>
                    <a:pt x="1614" y="436"/>
                    <a:pt x="1437" y="1073"/>
                  </a:cubicBezTo>
                  <a:lnTo>
                    <a:pt x="218" y="5164"/>
                  </a:lnTo>
                  <a:cubicBezTo>
                    <a:pt x="0" y="5947"/>
                    <a:pt x="436" y="6818"/>
                    <a:pt x="1263" y="7035"/>
                  </a:cubicBezTo>
                  <a:lnTo>
                    <a:pt x="4222" y="7906"/>
                  </a:lnTo>
                  <a:cubicBezTo>
                    <a:pt x="4357" y="7943"/>
                    <a:pt x="4494" y="7961"/>
                    <a:pt x="4628" y="7961"/>
                  </a:cubicBezTo>
                  <a:cubicBezTo>
                    <a:pt x="5274" y="7961"/>
                    <a:pt x="5877" y="7545"/>
                    <a:pt x="6093" y="6861"/>
                  </a:cubicBezTo>
                  <a:lnTo>
                    <a:pt x="7268" y="2770"/>
                  </a:lnTo>
                  <a:cubicBezTo>
                    <a:pt x="7529" y="1987"/>
                    <a:pt x="7051" y="1160"/>
                    <a:pt x="6267" y="899"/>
                  </a:cubicBezTo>
                  <a:lnTo>
                    <a:pt x="3264" y="72"/>
                  </a:lnTo>
                  <a:cubicBezTo>
                    <a:pt x="3118" y="23"/>
                    <a:pt x="2970" y="0"/>
                    <a:pt x="2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8"/>
            <p:cNvSpPr/>
            <p:nvPr/>
          </p:nvSpPr>
          <p:spPr>
            <a:xfrm>
              <a:off x="5585151" y="2726441"/>
              <a:ext cx="172224" cy="158961"/>
            </a:xfrm>
            <a:custGeom>
              <a:avLst/>
              <a:gdLst/>
              <a:ahLst/>
              <a:cxnLst/>
              <a:rect l="l" t="t" r="r" b="b"/>
              <a:pathLst>
                <a:path w="8661" h="7994" extrusionOk="0">
                  <a:moveTo>
                    <a:pt x="6528" y="1"/>
                  </a:moveTo>
                  <a:cubicBezTo>
                    <a:pt x="6528" y="1"/>
                    <a:pt x="6093" y="131"/>
                    <a:pt x="5527" y="392"/>
                  </a:cubicBezTo>
                  <a:lnTo>
                    <a:pt x="4570" y="88"/>
                  </a:lnTo>
                  <a:cubicBezTo>
                    <a:pt x="4427" y="50"/>
                    <a:pt x="4284" y="32"/>
                    <a:pt x="4145" y="32"/>
                  </a:cubicBezTo>
                  <a:cubicBezTo>
                    <a:pt x="3474" y="32"/>
                    <a:pt x="2871" y="448"/>
                    <a:pt x="2655" y="1132"/>
                  </a:cubicBezTo>
                  <a:lnTo>
                    <a:pt x="2437" y="1959"/>
                  </a:lnTo>
                  <a:cubicBezTo>
                    <a:pt x="1480" y="2612"/>
                    <a:pt x="653" y="3395"/>
                    <a:pt x="479" y="4222"/>
                  </a:cubicBezTo>
                  <a:cubicBezTo>
                    <a:pt x="0" y="6659"/>
                    <a:pt x="2481" y="7051"/>
                    <a:pt x="2481" y="7051"/>
                  </a:cubicBezTo>
                  <a:lnTo>
                    <a:pt x="5440" y="7921"/>
                  </a:lnTo>
                  <a:cubicBezTo>
                    <a:pt x="5587" y="7970"/>
                    <a:pt x="5736" y="7993"/>
                    <a:pt x="5883" y="7993"/>
                  </a:cubicBezTo>
                  <a:cubicBezTo>
                    <a:pt x="6526" y="7993"/>
                    <a:pt x="7135" y="7557"/>
                    <a:pt x="7312" y="6920"/>
                  </a:cubicBezTo>
                  <a:lnTo>
                    <a:pt x="8530" y="2873"/>
                  </a:lnTo>
                  <a:cubicBezTo>
                    <a:pt x="8661" y="2351"/>
                    <a:pt x="8530" y="1785"/>
                    <a:pt x="8182" y="1393"/>
                  </a:cubicBezTo>
                  <a:cubicBezTo>
                    <a:pt x="7703" y="828"/>
                    <a:pt x="7138" y="349"/>
                    <a:pt x="6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8"/>
            <p:cNvSpPr/>
            <p:nvPr/>
          </p:nvSpPr>
          <p:spPr>
            <a:xfrm>
              <a:off x="5589466" y="2708027"/>
              <a:ext cx="150609" cy="158324"/>
            </a:xfrm>
            <a:custGeom>
              <a:avLst/>
              <a:gdLst/>
              <a:ahLst/>
              <a:cxnLst/>
              <a:rect l="l" t="t" r="r" b="b"/>
              <a:pathLst>
                <a:path w="7574" h="7962" extrusionOk="0">
                  <a:moveTo>
                    <a:pt x="2924" y="1"/>
                  </a:moveTo>
                  <a:cubicBezTo>
                    <a:pt x="2256" y="1"/>
                    <a:pt x="1660" y="410"/>
                    <a:pt x="1481" y="1057"/>
                  </a:cubicBezTo>
                  <a:lnTo>
                    <a:pt x="262" y="5148"/>
                  </a:lnTo>
                  <a:cubicBezTo>
                    <a:pt x="1" y="5975"/>
                    <a:pt x="480" y="6802"/>
                    <a:pt x="1263" y="7020"/>
                  </a:cubicBezTo>
                  <a:lnTo>
                    <a:pt x="4222" y="7890"/>
                  </a:lnTo>
                  <a:cubicBezTo>
                    <a:pt x="4377" y="7939"/>
                    <a:pt x="4531" y="7962"/>
                    <a:pt x="4682" y="7962"/>
                  </a:cubicBezTo>
                  <a:cubicBezTo>
                    <a:pt x="5337" y="7962"/>
                    <a:pt x="5917" y="7526"/>
                    <a:pt x="6094" y="6889"/>
                  </a:cubicBezTo>
                  <a:lnTo>
                    <a:pt x="7312" y="2798"/>
                  </a:lnTo>
                  <a:cubicBezTo>
                    <a:pt x="7573" y="2015"/>
                    <a:pt x="7095" y="1188"/>
                    <a:pt x="6311" y="927"/>
                  </a:cubicBezTo>
                  <a:lnTo>
                    <a:pt x="3352" y="56"/>
                  </a:lnTo>
                  <a:cubicBezTo>
                    <a:pt x="3208" y="19"/>
                    <a:pt x="3065" y="1"/>
                    <a:pt x="29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8"/>
            <p:cNvSpPr/>
            <p:nvPr/>
          </p:nvSpPr>
          <p:spPr>
            <a:xfrm>
              <a:off x="5052929" y="2780110"/>
              <a:ext cx="173099" cy="158941"/>
            </a:xfrm>
            <a:custGeom>
              <a:avLst/>
              <a:gdLst/>
              <a:ahLst/>
              <a:cxnLst/>
              <a:rect l="l" t="t" r="r" b="b"/>
              <a:pathLst>
                <a:path w="8705" h="7993" extrusionOk="0">
                  <a:moveTo>
                    <a:pt x="6529" y="0"/>
                  </a:moveTo>
                  <a:cubicBezTo>
                    <a:pt x="6529" y="0"/>
                    <a:pt x="6137" y="131"/>
                    <a:pt x="5528" y="348"/>
                  </a:cubicBezTo>
                  <a:lnTo>
                    <a:pt x="4570" y="87"/>
                  </a:lnTo>
                  <a:cubicBezTo>
                    <a:pt x="4416" y="38"/>
                    <a:pt x="4262" y="15"/>
                    <a:pt x="4111" y="15"/>
                  </a:cubicBezTo>
                  <a:cubicBezTo>
                    <a:pt x="3454" y="15"/>
                    <a:pt x="2868" y="451"/>
                    <a:pt x="2655" y="1088"/>
                  </a:cubicBezTo>
                  <a:lnTo>
                    <a:pt x="2438" y="1958"/>
                  </a:lnTo>
                  <a:cubicBezTo>
                    <a:pt x="1480" y="2611"/>
                    <a:pt x="654" y="3395"/>
                    <a:pt x="480" y="4221"/>
                  </a:cubicBezTo>
                  <a:cubicBezTo>
                    <a:pt x="1" y="6659"/>
                    <a:pt x="2525" y="7050"/>
                    <a:pt x="2525" y="7050"/>
                  </a:cubicBezTo>
                  <a:lnTo>
                    <a:pt x="5441" y="7921"/>
                  </a:lnTo>
                  <a:cubicBezTo>
                    <a:pt x="5595" y="7969"/>
                    <a:pt x="5750" y="7992"/>
                    <a:pt x="5900" y="7992"/>
                  </a:cubicBezTo>
                  <a:cubicBezTo>
                    <a:pt x="6555" y="7992"/>
                    <a:pt x="7135" y="7557"/>
                    <a:pt x="7312" y="6920"/>
                  </a:cubicBezTo>
                  <a:lnTo>
                    <a:pt x="8531" y="2829"/>
                  </a:lnTo>
                  <a:cubicBezTo>
                    <a:pt x="8705" y="2350"/>
                    <a:pt x="8574" y="1784"/>
                    <a:pt x="8182" y="1349"/>
                  </a:cubicBezTo>
                  <a:cubicBezTo>
                    <a:pt x="7747" y="783"/>
                    <a:pt x="7182" y="348"/>
                    <a:pt x="6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8"/>
            <p:cNvSpPr/>
            <p:nvPr/>
          </p:nvSpPr>
          <p:spPr>
            <a:xfrm>
              <a:off x="5058119" y="2761359"/>
              <a:ext cx="149734" cy="158643"/>
            </a:xfrm>
            <a:custGeom>
              <a:avLst/>
              <a:gdLst/>
              <a:ahLst/>
              <a:cxnLst/>
              <a:rect l="l" t="t" r="r" b="b"/>
              <a:pathLst>
                <a:path w="7530" h="7978" extrusionOk="0">
                  <a:moveTo>
                    <a:pt x="2849" y="1"/>
                  </a:moveTo>
                  <a:cubicBezTo>
                    <a:pt x="2194" y="1"/>
                    <a:pt x="1614" y="436"/>
                    <a:pt x="1437" y="1074"/>
                  </a:cubicBezTo>
                  <a:lnTo>
                    <a:pt x="219" y="5164"/>
                  </a:lnTo>
                  <a:cubicBezTo>
                    <a:pt x="1" y="5948"/>
                    <a:pt x="436" y="6818"/>
                    <a:pt x="1219" y="7036"/>
                  </a:cubicBezTo>
                  <a:lnTo>
                    <a:pt x="4222" y="7906"/>
                  </a:lnTo>
                  <a:cubicBezTo>
                    <a:pt x="4369" y="7955"/>
                    <a:pt x="4516" y="7978"/>
                    <a:pt x="4662" y="7978"/>
                  </a:cubicBezTo>
                  <a:cubicBezTo>
                    <a:pt x="5295" y="7978"/>
                    <a:pt x="5881" y="7542"/>
                    <a:pt x="6094" y="6905"/>
                  </a:cubicBezTo>
                  <a:lnTo>
                    <a:pt x="7269" y="2814"/>
                  </a:lnTo>
                  <a:cubicBezTo>
                    <a:pt x="7530" y="2031"/>
                    <a:pt x="7051" y="1161"/>
                    <a:pt x="6268" y="943"/>
                  </a:cubicBezTo>
                  <a:lnTo>
                    <a:pt x="3308" y="73"/>
                  </a:lnTo>
                  <a:cubicBezTo>
                    <a:pt x="3154" y="24"/>
                    <a:pt x="3000" y="1"/>
                    <a:pt x="2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8"/>
            <p:cNvSpPr/>
            <p:nvPr/>
          </p:nvSpPr>
          <p:spPr>
            <a:xfrm>
              <a:off x="5282263" y="2845870"/>
              <a:ext cx="172224" cy="158623"/>
            </a:xfrm>
            <a:custGeom>
              <a:avLst/>
              <a:gdLst/>
              <a:ahLst/>
              <a:cxnLst/>
              <a:rect l="l" t="t" r="r" b="b"/>
              <a:pathLst>
                <a:path w="8661" h="7977" extrusionOk="0">
                  <a:moveTo>
                    <a:pt x="6528" y="1"/>
                  </a:moveTo>
                  <a:cubicBezTo>
                    <a:pt x="6528" y="1"/>
                    <a:pt x="6093" y="131"/>
                    <a:pt x="5527" y="349"/>
                  </a:cubicBezTo>
                  <a:lnTo>
                    <a:pt x="4527" y="88"/>
                  </a:lnTo>
                  <a:cubicBezTo>
                    <a:pt x="4380" y="39"/>
                    <a:pt x="4232" y="16"/>
                    <a:pt x="4087" y="16"/>
                  </a:cubicBezTo>
                  <a:cubicBezTo>
                    <a:pt x="3454" y="16"/>
                    <a:pt x="2868" y="451"/>
                    <a:pt x="2655" y="1088"/>
                  </a:cubicBezTo>
                  <a:lnTo>
                    <a:pt x="2394" y="1959"/>
                  </a:lnTo>
                  <a:cubicBezTo>
                    <a:pt x="1437" y="2568"/>
                    <a:pt x="653" y="3352"/>
                    <a:pt x="479" y="4222"/>
                  </a:cubicBezTo>
                  <a:cubicBezTo>
                    <a:pt x="1" y="6615"/>
                    <a:pt x="2481" y="7051"/>
                    <a:pt x="2481" y="7051"/>
                  </a:cubicBezTo>
                  <a:lnTo>
                    <a:pt x="5440" y="7921"/>
                  </a:lnTo>
                  <a:cubicBezTo>
                    <a:pt x="5576" y="7959"/>
                    <a:pt x="5714" y="7977"/>
                    <a:pt x="5850" y="7977"/>
                  </a:cubicBezTo>
                  <a:cubicBezTo>
                    <a:pt x="6505" y="7977"/>
                    <a:pt x="7132" y="7561"/>
                    <a:pt x="7312" y="6877"/>
                  </a:cubicBezTo>
                  <a:lnTo>
                    <a:pt x="8530" y="2829"/>
                  </a:lnTo>
                  <a:cubicBezTo>
                    <a:pt x="8661" y="2307"/>
                    <a:pt x="8530" y="1785"/>
                    <a:pt x="8182" y="1393"/>
                  </a:cubicBezTo>
                  <a:cubicBezTo>
                    <a:pt x="7703" y="827"/>
                    <a:pt x="7138" y="349"/>
                    <a:pt x="6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8"/>
            <p:cNvSpPr/>
            <p:nvPr/>
          </p:nvSpPr>
          <p:spPr>
            <a:xfrm>
              <a:off x="5286598" y="2827457"/>
              <a:ext cx="149714" cy="158861"/>
            </a:xfrm>
            <a:custGeom>
              <a:avLst/>
              <a:gdLst/>
              <a:ahLst/>
              <a:cxnLst/>
              <a:rect l="l" t="t" r="r" b="b"/>
              <a:pathLst>
                <a:path w="7529" h="7989" extrusionOk="0">
                  <a:moveTo>
                    <a:pt x="2901" y="0"/>
                  </a:moveTo>
                  <a:cubicBezTo>
                    <a:pt x="2256" y="0"/>
                    <a:pt x="1652" y="416"/>
                    <a:pt x="1436" y="1101"/>
                  </a:cubicBezTo>
                  <a:lnTo>
                    <a:pt x="261" y="5191"/>
                  </a:lnTo>
                  <a:cubicBezTo>
                    <a:pt x="0" y="5975"/>
                    <a:pt x="479" y="6802"/>
                    <a:pt x="1262" y="7063"/>
                  </a:cubicBezTo>
                  <a:lnTo>
                    <a:pt x="4222" y="7933"/>
                  </a:lnTo>
                  <a:cubicBezTo>
                    <a:pt x="4364" y="7971"/>
                    <a:pt x="4507" y="7989"/>
                    <a:pt x="4647" y="7989"/>
                  </a:cubicBezTo>
                  <a:cubicBezTo>
                    <a:pt x="5316" y="7989"/>
                    <a:pt x="5913" y="7573"/>
                    <a:pt x="6093" y="6889"/>
                  </a:cubicBezTo>
                  <a:lnTo>
                    <a:pt x="7311" y="2798"/>
                  </a:lnTo>
                  <a:cubicBezTo>
                    <a:pt x="7529" y="2014"/>
                    <a:pt x="7094" y="1188"/>
                    <a:pt x="6267" y="927"/>
                  </a:cubicBezTo>
                  <a:lnTo>
                    <a:pt x="3308" y="56"/>
                  </a:lnTo>
                  <a:cubicBezTo>
                    <a:pt x="3172" y="19"/>
                    <a:pt x="3036" y="0"/>
                    <a:pt x="2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8"/>
            <p:cNvSpPr/>
            <p:nvPr/>
          </p:nvSpPr>
          <p:spPr>
            <a:xfrm>
              <a:off x="5511597" y="2914235"/>
              <a:ext cx="172224" cy="158941"/>
            </a:xfrm>
            <a:custGeom>
              <a:avLst/>
              <a:gdLst/>
              <a:ahLst/>
              <a:cxnLst/>
              <a:rect l="l" t="t" r="r" b="b"/>
              <a:pathLst>
                <a:path w="8661" h="7993" extrusionOk="0">
                  <a:moveTo>
                    <a:pt x="6528" y="1"/>
                  </a:moveTo>
                  <a:cubicBezTo>
                    <a:pt x="6528" y="1"/>
                    <a:pt x="6093" y="131"/>
                    <a:pt x="5527" y="392"/>
                  </a:cubicBezTo>
                  <a:lnTo>
                    <a:pt x="4570" y="88"/>
                  </a:lnTo>
                  <a:cubicBezTo>
                    <a:pt x="4427" y="50"/>
                    <a:pt x="4284" y="32"/>
                    <a:pt x="4144" y="32"/>
                  </a:cubicBezTo>
                  <a:cubicBezTo>
                    <a:pt x="3474" y="32"/>
                    <a:pt x="2871" y="448"/>
                    <a:pt x="2655" y="1132"/>
                  </a:cubicBezTo>
                  <a:lnTo>
                    <a:pt x="2437" y="1959"/>
                  </a:lnTo>
                  <a:cubicBezTo>
                    <a:pt x="1436" y="2612"/>
                    <a:pt x="653" y="3395"/>
                    <a:pt x="479" y="4222"/>
                  </a:cubicBezTo>
                  <a:cubicBezTo>
                    <a:pt x="0" y="6659"/>
                    <a:pt x="2481" y="7051"/>
                    <a:pt x="2481" y="7051"/>
                  </a:cubicBezTo>
                  <a:lnTo>
                    <a:pt x="5440" y="7921"/>
                  </a:lnTo>
                  <a:cubicBezTo>
                    <a:pt x="5586" y="7970"/>
                    <a:pt x="5736" y="7993"/>
                    <a:pt x="5883" y="7993"/>
                  </a:cubicBezTo>
                  <a:cubicBezTo>
                    <a:pt x="6526" y="7993"/>
                    <a:pt x="7135" y="7557"/>
                    <a:pt x="7312" y="6920"/>
                  </a:cubicBezTo>
                  <a:lnTo>
                    <a:pt x="8530" y="2873"/>
                  </a:lnTo>
                  <a:cubicBezTo>
                    <a:pt x="8661" y="2351"/>
                    <a:pt x="8530" y="1785"/>
                    <a:pt x="8138" y="1393"/>
                  </a:cubicBezTo>
                  <a:cubicBezTo>
                    <a:pt x="7703" y="827"/>
                    <a:pt x="7137" y="349"/>
                    <a:pt x="6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5516787" y="2895821"/>
              <a:ext cx="149734" cy="158324"/>
            </a:xfrm>
            <a:custGeom>
              <a:avLst/>
              <a:gdLst/>
              <a:ahLst/>
              <a:cxnLst/>
              <a:rect l="l" t="t" r="r" b="b"/>
              <a:pathLst>
                <a:path w="7530" h="7962" extrusionOk="0">
                  <a:moveTo>
                    <a:pt x="2880" y="0"/>
                  </a:moveTo>
                  <a:cubicBezTo>
                    <a:pt x="2212" y="0"/>
                    <a:pt x="1616" y="410"/>
                    <a:pt x="1436" y="1057"/>
                  </a:cubicBezTo>
                  <a:lnTo>
                    <a:pt x="218" y="5148"/>
                  </a:lnTo>
                  <a:cubicBezTo>
                    <a:pt x="0" y="5975"/>
                    <a:pt x="436" y="6802"/>
                    <a:pt x="1219" y="7019"/>
                  </a:cubicBezTo>
                  <a:lnTo>
                    <a:pt x="4178" y="7890"/>
                  </a:lnTo>
                  <a:cubicBezTo>
                    <a:pt x="4333" y="7938"/>
                    <a:pt x="4487" y="7961"/>
                    <a:pt x="4637" y="7961"/>
                  </a:cubicBezTo>
                  <a:cubicBezTo>
                    <a:pt x="5293" y="7961"/>
                    <a:pt x="5873" y="7526"/>
                    <a:pt x="6050" y="6889"/>
                  </a:cubicBezTo>
                  <a:lnTo>
                    <a:pt x="7268" y="2798"/>
                  </a:lnTo>
                  <a:cubicBezTo>
                    <a:pt x="7529" y="2015"/>
                    <a:pt x="7051" y="1188"/>
                    <a:pt x="6267" y="927"/>
                  </a:cubicBezTo>
                  <a:lnTo>
                    <a:pt x="3308" y="56"/>
                  </a:lnTo>
                  <a:cubicBezTo>
                    <a:pt x="3164" y="18"/>
                    <a:pt x="3021" y="0"/>
                    <a:pt x="2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4984565" y="2977409"/>
              <a:ext cx="172244" cy="158941"/>
            </a:xfrm>
            <a:custGeom>
              <a:avLst/>
              <a:gdLst/>
              <a:ahLst/>
              <a:cxnLst/>
              <a:rect l="l" t="t" r="r" b="b"/>
              <a:pathLst>
                <a:path w="8662" h="7993" extrusionOk="0">
                  <a:moveTo>
                    <a:pt x="6529" y="0"/>
                  </a:moveTo>
                  <a:cubicBezTo>
                    <a:pt x="6529" y="0"/>
                    <a:pt x="6093" y="131"/>
                    <a:pt x="5528" y="392"/>
                  </a:cubicBezTo>
                  <a:lnTo>
                    <a:pt x="4570" y="88"/>
                  </a:lnTo>
                  <a:cubicBezTo>
                    <a:pt x="4428" y="50"/>
                    <a:pt x="4285" y="32"/>
                    <a:pt x="4145" y="32"/>
                  </a:cubicBezTo>
                  <a:cubicBezTo>
                    <a:pt x="3475" y="32"/>
                    <a:pt x="2871" y="448"/>
                    <a:pt x="2655" y="1132"/>
                  </a:cubicBezTo>
                  <a:lnTo>
                    <a:pt x="2438" y="1959"/>
                  </a:lnTo>
                  <a:cubicBezTo>
                    <a:pt x="1437" y="2612"/>
                    <a:pt x="654" y="3395"/>
                    <a:pt x="479" y="4222"/>
                  </a:cubicBezTo>
                  <a:cubicBezTo>
                    <a:pt x="1" y="6659"/>
                    <a:pt x="2481" y="7051"/>
                    <a:pt x="2481" y="7051"/>
                  </a:cubicBezTo>
                  <a:lnTo>
                    <a:pt x="5441" y="7921"/>
                  </a:lnTo>
                  <a:cubicBezTo>
                    <a:pt x="5587" y="7970"/>
                    <a:pt x="5736" y="7993"/>
                    <a:pt x="5884" y="7993"/>
                  </a:cubicBezTo>
                  <a:cubicBezTo>
                    <a:pt x="6526" y="7993"/>
                    <a:pt x="7135" y="7557"/>
                    <a:pt x="7312" y="6920"/>
                  </a:cubicBezTo>
                  <a:lnTo>
                    <a:pt x="8531" y="2829"/>
                  </a:lnTo>
                  <a:cubicBezTo>
                    <a:pt x="8661" y="2351"/>
                    <a:pt x="8531" y="1785"/>
                    <a:pt x="8139" y="1393"/>
                  </a:cubicBezTo>
                  <a:cubicBezTo>
                    <a:pt x="7704" y="827"/>
                    <a:pt x="7138" y="349"/>
                    <a:pt x="6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4988900" y="2958996"/>
              <a:ext cx="149734" cy="158324"/>
            </a:xfrm>
            <a:custGeom>
              <a:avLst/>
              <a:gdLst/>
              <a:ahLst/>
              <a:cxnLst/>
              <a:rect l="l" t="t" r="r" b="b"/>
              <a:pathLst>
                <a:path w="7530" h="7962" extrusionOk="0">
                  <a:moveTo>
                    <a:pt x="2899" y="0"/>
                  </a:moveTo>
                  <a:cubicBezTo>
                    <a:pt x="2254" y="0"/>
                    <a:pt x="1652" y="410"/>
                    <a:pt x="1436" y="1057"/>
                  </a:cubicBezTo>
                  <a:lnTo>
                    <a:pt x="261" y="5148"/>
                  </a:lnTo>
                  <a:cubicBezTo>
                    <a:pt x="0" y="5975"/>
                    <a:pt x="479" y="6802"/>
                    <a:pt x="1262" y="7019"/>
                  </a:cubicBezTo>
                  <a:lnTo>
                    <a:pt x="4222" y="7890"/>
                  </a:lnTo>
                  <a:cubicBezTo>
                    <a:pt x="4376" y="7938"/>
                    <a:pt x="4531" y="7961"/>
                    <a:pt x="4681" y="7961"/>
                  </a:cubicBezTo>
                  <a:cubicBezTo>
                    <a:pt x="5336" y="7961"/>
                    <a:pt x="5916" y="7526"/>
                    <a:pt x="6093" y="6889"/>
                  </a:cubicBezTo>
                  <a:lnTo>
                    <a:pt x="7312" y="2798"/>
                  </a:lnTo>
                  <a:cubicBezTo>
                    <a:pt x="7529" y="2014"/>
                    <a:pt x="7094" y="1188"/>
                    <a:pt x="6311" y="926"/>
                  </a:cubicBezTo>
                  <a:lnTo>
                    <a:pt x="3308" y="56"/>
                  </a:lnTo>
                  <a:cubicBezTo>
                    <a:pt x="3172" y="18"/>
                    <a:pt x="3034" y="0"/>
                    <a:pt x="28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5213024" y="3044044"/>
              <a:ext cx="172244" cy="158623"/>
            </a:xfrm>
            <a:custGeom>
              <a:avLst/>
              <a:gdLst/>
              <a:ahLst/>
              <a:cxnLst/>
              <a:rect l="l" t="t" r="r" b="b"/>
              <a:pathLst>
                <a:path w="8662" h="7977" extrusionOk="0">
                  <a:moveTo>
                    <a:pt x="6529" y="0"/>
                  </a:moveTo>
                  <a:cubicBezTo>
                    <a:pt x="6529" y="0"/>
                    <a:pt x="6137" y="131"/>
                    <a:pt x="5528" y="349"/>
                  </a:cubicBezTo>
                  <a:lnTo>
                    <a:pt x="4570" y="88"/>
                  </a:lnTo>
                  <a:cubicBezTo>
                    <a:pt x="4416" y="39"/>
                    <a:pt x="4262" y="16"/>
                    <a:pt x="4111" y="16"/>
                  </a:cubicBezTo>
                  <a:cubicBezTo>
                    <a:pt x="3455" y="16"/>
                    <a:pt x="2868" y="451"/>
                    <a:pt x="2656" y="1088"/>
                  </a:cubicBezTo>
                  <a:lnTo>
                    <a:pt x="2438" y="1915"/>
                  </a:lnTo>
                  <a:cubicBezTo>
                    <a:pt x="1481" y="2568"/>
                    <a:pt x="654" y="3352"/>
                    <a:pt x="480" y="4222"/>
                  </a:cubicBezTo>
                  <a:cubicBezTo>
                    <a:pt x="1" y="6615"/>
                    <a:pt x="2482" y="7051"/>
                    <a:pt x="2482" y="7051"/>
                  </a:cubicBezTo>
                  <a:lnTo>
                    <a:pt x="5441" y="7921"/>
                  </a:lnTo>
                  <a:cubicBezTo>
                    <a:pt x="5576" y="7959"/>
                    <a:pt x="5714" y="7977"/>
                    <a:pt x="5851" y="7977"/>
                  </a:cubicBezTo>
                  <a:cubicBezTo>
                    <a:pt x="6505" y="7977"/>
                    <a:pt x="7132" y="7561"/>
                    <a:pt x="7312" y="6877"/>
                  </a:cubicBezTo>
                  <a:lnTo>
                    <a:pt x="8531" y="2829"/>
                  </a:lnTo>
                  <a:cubicBezTo>
                    <a:pt x="8661" y="2307"/>
                    <a:pt x="8531" y="1741"/>
                    <a:pt x="8183" y="1393"/>
                  </a:cubicBezTo>
                  <a:cubicBezTo>
                    <a:pt x="7704" y="784"/>
                    <a:pt x="7138" y="349"/>
                    <a:pt x="6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8"/>
            <p:cNvSpPr/>
            <p:nvPr/>
          </p:nvSpPr>
          <p:spPr>
            <a:xfrm>
              <a:off x="5218233" y="3024756"/>
              <a:ext cx="149714" cy="158881"/>
            </a:xfrm>
            <a:custGeom>
              <a:avLst/>
              <a:gdLst/>
              <a:ahLst/>
              <a:cxnLst/>
              <a:rect l="l" t="t" r="r" b="b"/>
              <a:pathLst>
                <a:path w="7529" h="7990" extrusionOk="0">
                  <a:moveTo>
                    <a:pt x="2898" y="1"/>
                  </a:moveTo>
                  <a:cubicBezTo>
                    <a:pt x="2243" y="1"/>
                    <a:pt x="1616" y="417"/>
                    <a:pt x="1436" y="1101"/>
                  </a:cubicBezTo>
                  <a:lnTo>
                    <a:pt x="218" y="5192"/>
                  </a:lnTo>
                  <a:cubicBezTo>
                    <a:pt x="0" y="5975"/>
                    <a:pt x="435" y="6802"/>
                    <a:pt x="1262" y="7063"/>
                  </a:cubicBezTo>
                  <a:lnTo>
                    <a:pt x="4221" y="7934"/>
                  </a:lnTo>
                  <a:cubicBezTo>
                    <a:pt x="4357" y="7971"/>
                    <a:pt x="4493" y="7989"/>
                    <a:pt x="4628" y="7989"/>
                  </a:cubicBezTo>
                  <a:cubicBezTo>
                    <a:pt x="5273" y="7989"/>
                    <a:pt x="5877" y="7573"/>
                    <a:pt x="6093" y="6889"/>
                  </a:cubicBezTo>
                  <a:lnTo>
                    <a:pt x="7311" y="2842"/>
                  </a:lnTo>
                  <a:cubicBezTo>
                    <a:pt x="7529" y="2015"/>
                    <a:pt x="7094" y="1188"/>
                    <a:pt x="6267" y="970"/>
                  </a:cubicBezTo>
                  <a:lnTo>
                    <a:pt x="3308" y="57"/>
                  </a:lnTo>
                  <a:cubicBezTo>
                    <a:pt x="3172" y="19"/>
                    <a:pt x="3034" y="1"/>
                    <a:pt x="2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8"/>
            <p:cNvSpPr/>
            <p:nvPr/>
          </p:nvSpPr>
          <p:spPr>
            <a:xfrm>
              <a:off x="5442357" y="3112409"/>
              <a:ext cx="172244" cy="158623"/>
            </a:xfrm>
            <a:custGeom>
              <a:avLst/>
              <a:gdLst/>
              <a:ahLst/>
              <a:cxnLst/>
              <a:rect l="l" t="t" r="r" b="b"/>
              <a:pathLst>
                <a:path w="8662" h="7977" extrusionOk="0">
                  <a:moveTo>
                    <a:pt x="6485" y="1"/>
                  </a:moveTo>
                  <a:cubicBezTo>
                    <a:pt x="6485" y="1"/>
                    <a:pt x="6093" y="131"/>
                    <a:pt x="5528" y="392"/>
                  </a:cubicBezTo>
                  <a:lnTo>
                    <a:pt x="4527" y="88"/>
                  </a:lnTo>
                  <a:cubicBezTo>
                    <a:pt x="4381" y="39"/>
                    <a:pt x="4233" y="16"/>
                    <a:pt x="4086" y="16"/>
                  </a:cubicBezTo>
                  <a:cubicBezTo>
                    <a:pt x="3443" y="16"/>
                    <a:pt x="2833" y="459"/>
                    <a:pt x="2655" y="1132"/>
                  </a:cubicBezTo>
                  <a:lnTo>
                    <a:pt x="2394" y="1959"/>
                  </a:lnTo>
                  <a:cubicBezTo>
                    <a:pt x="1437" y="2612"/>
                    <a:pt x="653" y="3352"/>
                    <a:pt x="479" y="4222"/>
                  </a:cubicBezTo>
                  <a:cubicBezTo>
                    <a:pt x="1" y="6616"/>
                    <a:pt x="2481" y="7051"/>
                    <a:pt x="2481" y="7051"/>
                  </a:cubicBezTo>
                  <a:lnTo>
                    <a:pt x="5441" y="7921"/>
                  </a:lnTo>
                  <a:cubicBezTo>
                    <a:pt x="5576" y="7959"/>
                    <a:pt x="5714" y="7977"/>
                    <a:pt x="5850" y="7977"/>
                  </a:cubicBezTo>
                  <a:cubicBezTo>
                    <a:pt x="6505" y="7977"/>
                    <a:pt x="7132" y="7561"/>
                    <a:pt x="7312" y="6877"/>
                  </a:cubicBezTo>
                  <a:lnTo>
                    <a:pt x="8530" y="2829"/>
                  </a:lnTo>
                  <a:cubicBezTo>
                    <a:pt x="8661" y="2307"/>
                    <a:pt x="8530" y="1785"/>
                    <a:pt x="8182" y="1393"/>
                  </a:cubicBezTo>
                  <a:cubicBezTo>
                    <a:pt x="7704" y="827"/>
                    <a:pt x="7138" y="349"/>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5447547" y="3093677"/>
              <a:ext cx="149734" cy="158324"/>
            </a:xfrm>
            <a:custGeom>
              <a:avLst/>
              <a:gdLst/>
              <a:ahLst/>
              <a:cxnLst/>
              <a:rect l="l" t="t" r="r" b="b"/>
              <a:pathLst>
                <a:path w="7530" h="7962" extrusionOk="0">
                  <a:moveTo>
                    <a:pt x="2849" y="0"/>
                  </a:moveTo>
                  <a:cubicBezTo>
                    <a:pt x="2194" y="0"/>
                    <a:pt x="1614" y="436"/>
                    <a:pt x="1437" y="1073"/>
                  </a:cubicBezTo>
                  <a:lnTo>
                    <a:pt x="218" y="5164"/>
                  </a:lnTo>
                  <a:cubicBezTo>
                    <a:pt x="1" y="5947"/>
                    <a:pt x="436" y="6774"/>
                    <a:pt x="1263" y="7035"/>
                  </a:cubicBezTo>
                  <a:lnTo>
                    <a:pt x="4222" y="7906"/>
                  </a:lnTo>
                  <a:cubicBezTo>
                    <a:pt x="4357" y="7943"/>
                    <a:pt x="4494" y="7961"/>
                    <a:pt x="4629" y="7961"/>
                  </a:cubicBezTo>
                  <a:cubicBezTo>
                    <a:pt x="5274" y="7961"/>
                    <a:pt x="5877" y="7545"/>
                    <a:pt x="6094" y="6861"/>
                  </a:cubicBezTo>
                  <a:lnTo>
                    <a:pt x="7269" y="2814"/>
                  </a:lnTo>
                  <a:cubicBezTo>
                    <a:pt x="7530" y="1987"/>
                    <a:pt x="7051" y="1160"/>
                    <a:pt x="6268" y="943"/>
                  </a:cubicBezTo>
                  <a:lnTo>
                    <a:pt x="3308" y="72"/>
                  </a:lnTo>
                  <a:cubicBezTo>
                    <a:pt x="3154" y="23"/>
                    <a:pt x="2999" y="0"/>
                    <a:pt x="28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58"/>
          <p:cNvGrpSpPr/>
          <p:nvPr/>
        </p:nvGrpSpPr>
        <p:grpSpPr>
          <a:xfrm>
            <a:off x="596035" y="2916860"/>
            <a:ext cx="2173589" cy="1549111"/>
            <a:chOff x="5093614" y="4016699"/>
            <a:chExt cx="1770600" cy="1261902"/>
          </a:xfrm>
        </p:grpSpPr>
        <p:sp>
          <p:nvSpPr>
            <p:cNvPr id="1176" name="Google Shape;1176;p58"/>
            <p:cNvSpPr/>
            <p:nvPr/>
          </p:nvSpPr>
          <p:spPr>
            <a:xfrm>
              <a:off x="5174964" y="4016699"/>
              <a:ext cx="1689251" cy="1241898"/>
            </a:xfrm>
            <a:custGeom>
              <a:avLst/>
              <a:gdLst/>
              <a:ahLst/>
              <a:cxnLst/>
              <a:rect l="l" t="t" r="r" b="b"/>
              <a:pathLst>
                <a:path w="84951" h="62454" extrusionOk="0">
                  <a:moveTo>
                    <a:pt x="44532" y="0"/>
                  </a:moveTo>
                  <a:cubicBezTo>
                    <a:pt x="43983" y="0"/>
                    <a:pt x="43440" y="175"/>
                    <a:pt x="42997" y="525"/>
                  </a:cubicBezTo>
                  <a:lnTo>
                    <a:pt x="0" y="34514"/>
                  </a:lnTo>
                  <a:lnTo>
                    <a:pt x="16538" y="44654"/>
                  </a:lnTo>
                  <a:lnTo>
                    <a:pt x="38471" y="62453"/>
                  </a:lnTo>
                  <a:cubicBezTo>
                    <a:pt x="38471" y="62453"/>
                    <a:pt x="76856" y="33730"/>
                    <a:pt x="80903" y="28203"/>
                  </a:cubicBezTo>
                  <a:cubicBezTo>
                    <a:pt x="84950" y="22633"/>
                    <a:pt x="79075" y="17802"/>
                    <a:pt x="79075" y="17802"/>
                  </a:cubicBezTo>
                  <a:cubicBezTo>
                    <a:pt x="67368" y="13842"/>
                    <a:pt x="50918" y="3571"/>
                    <a:pt x="45913" y="394"/>
                  </a:cubicBezTo>
                  <a:cubicBezTo>
                    <a:pt x="45489" y="132"/>
                    <a:pt x="45008" y="0"/>
                    <a:pt x="445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5093614" y="4702135"/>
              <a:ext cx="916460" cy="576466"/>
            </a:xfrm>
            <a:custGeom>
              <a:avLst/>
              <a:gdLst/>
              <a:ahLst/>
              <a:cxnLst/>
              <a:rect l="l" t="t" r="r" b="b"/>
              <a:pathLst>
                <a:path w="46088" h="28990" extrusionOk="0">
                  <a:moveTo>
                    <a:pt x="4091" y="0"/>
                  </a:moveTo>
                  <a:lnTo>
                    <a:pt x="2960" y="6876"/>
                  </a:lnTo>
                  <a:lnTo>
                    <a:pt x="0" y="8225"/>
                  </a:lnTo>
                  <a:cubicBezTo>
                    <a:pt x="0" y="8225"/>
                    <a:pt x="28274" y="28989"/>
                    <a:pt x="39349" y="28989"/>
                  </a:cubicBezTo>
                  <a:cubicBezTo>
                    <a:pt x="41631" y="28989"/>
                    <a:pt x="43183" y="28108"/>
                    <a:pt x="43607" y="25981"/>
                  </a:cubicBezTo>
                  <a:cubicBezTo>
                    <a:pt x="46088" y="13535"/>
                    <a:pt x="30290" y="14275"/>
                    <a:pt x="40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8"/>
            <p:cNvSpPr/>
            <p:nvPr/>
          </p:nvSpPr>
          <p:spPr>
            <a:xfrm>
              <a:off x="5152454" y="4702135"/>
              <a:ext cx="857620" cy="527907"/>
            </a:xfrm>
            <a:custGeom>
              <a:avLst/>
              <a:gdLst/>
              <a:ahLst/>
              <a:cxnLst/>
              <a:rect l="l" t="t" r="r" b="b"/>
              <a:pathLst>
                <a:path w="43129" h="26548" extrusionOk="0">
                  <a:moveTo>
                    <a:pt x="1132" y="0"/>
                  </a:moveTo>
                  <a:lnTo>
                    <a:pt x="1" y="6876"/>
                  </a:lnTo>
                  <a:cubicBezTo>
                    <a:pt x="1" y="6876"/>
                    <a:pt x="29159" y="25416"/>
                    <a:pt x="40474" y="26547"/>
                  </a:cubicBezTo>
                  <a:cubicBezTo>
                    <a:pt x="40561" y="26373"/>
                    <a:pt x="40604" y="26155"/>
                    <a:pt x="40648" y="25981"/>
                  </a:cubicBezTo>
                  <a:cubicBezTo>
                    <a:pt x="43129" y="13535"/>
                    <a:pt x="27331" y="14275"/>
                    <a:pt x="113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8"/>
            <p:cNvSpPr/>
            <p:nvPr/>
          </p:nvSpPr>
          <p:spPr>
            <a:xfrm>
              <a:off x="5922660" y="4370692"/>
              <a:ext cx="824730" cy="675016"/>
            </a:xfrm>
            <a:custGeom>
              <a:avLst/>
              <a:gdLst/>
              <a:ahLst/>
              <a:cxnLst/>
              <a:rect l="l" t="t" r="r" b="b"/>
              <a:pathLst>
                <a:path w="41475" h="33946" extrusionOk="0">
                  <a:moveTo>
                    <a:pt x="41474" y="0"/>
                  </a:moveTo>
                  <a:lnTo>
                    <a:pt x="40256" y="1175"/>
                  </a:lnTo>
                  <a:cubicBezTo>
                    <a:pt x="39821" y="1567"/>
                    <a:pt x="39472" y="1958"/>
                    <a:pt x="39037" y="2307"/>
                  </a:cubicBezTo>
                  <a:cubicBezTo>
                    <a:pt x="38210" y="3046"/>
                    <a:pt x="37383" y="3830"/>
                    <a:pt x="36513" y="4526"/>
                  </a:cubicBezTo>
                  <a:lnTo>
                    <a:pt x="33989" y="6702"/>
                  </a:lnTo>
                  <a:lnTo>
                    <a:pt x="31378" y="8835"/>
                  </a:lnTo>
                  <a:cubicBezTo>
                    <a:pt x="29680" y="10271"/>
                    <a:pt x="27940" y="11663"/>
                    <a:pt x="26199" y="13056"/>
                  </a:cubicBezTo>
                  <a:cubicBezTo>
                    <a:pt x="24458" y="14492"/>
                    <a:pt x="22717" y="15841"/>
                    <a:pt x="20977" y="17234"/>
                  </a:cubicBezTo>
                  <a:lnTo>
                    <a:pt x="10445" y="25590"/>
                  </a:lnTo>
                  <a:cubicBezTo>
                    <a:pt x="6963" y="28331"/>
                    <a:pt x="3438" y="31160"/>
                    <a:pt x="0" y="33945"/>
                  </a:cubicBezTo>
                  <a:cubicBezTo>
                    <a:pt x="3699" y="31508"/>
                    <a:pt x="7398" y="28941"/>
                    <a:pt x="11011" y="26329"/>
                  </a:cubicBezTo>
                  <a:cubicBezTo>
                    <a:pt x="14623" y="23675"/>
                    <a:pt x="18191" y="20977"/>
                    <a:pt x="21673" y="18191"/>
                  </a:cubicBezTo>
                  <a:cubicBezTo>
                    <a:pt x="25198" y="15406"/>
                    <a:pt x="28636" y="12534"/>
                    <a:pt x="31987" y="9574"/>
                  </a:cubicBezTo>
                  <a:cubicBezTo>
                    <a:pt x="35382" y="6615"/>
                    <a:pt x="38558" y="3438"/>
                    <a:pt x="41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8"/>
            <p:cNvSpPr/>
            <p:nvPr/>
          </p:nvSpPr>
          <p:spPr>
            <a:xfrm>
              <a:off x="5167169" y="4763579"/>
              <a:ext cx="232814" cy="112509"/>
            </a:xfrm>
            <a:custGeom>
              <a:avLst/>
              <a:gdLst/>
              <a:ahLst/>
              <a:cxnLst/>
              <a:rect l="l" t="t" r="r" b="b"/>
              <a:pathLst>
                <a:path w="11708" h="5658" extrusionOk="0">
                  <a:moveTo>
                    <a:pt x="0" y="0"/>
                  </a:moveTo>
                  <a:cubicBezTo>
                    <a:pt x="3700" y="2307"/>
                    <a:pt x="7616" y="4178"/>
                    <a:pt x="11707" y="5658"/>
                  </a:cubicBezTo>
                  <a:cubicBezTo>
                    <a:pt x="9879" y="4483"/>
                    <a:pt x="7964" y="3438"/>
                    <a:pt x="6006" y="2524"/>
                  </a:cubicBezTo>
                  <a:cubicBezTo>
                    <a:pt x="4048" y="1567"/>
                    <a:pt x="2046" y="740"/>
                    <a:pt x="44"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5161979" y="4794719"/>
              <a:ext cx="264828" cy="130704"/>
            </a:xfrm>
            <a:custGeom>
              <a:avLst/>
              <a:gdLst/>
              <a:ahLst/>
              <a:cxnLst/>
              <a:rect l="l" t="t" r="r" b="b"/>
              <a:pathLst>
                <a:path w="13318" h="6573" extrusionOk="0">
                  <a:moveTo>
                    <a:pt x="0" y="1"/>
                  </a:moveTo>
                  <a:cubicBezTo>
                    <a:pt x="4222" y="2568"/>
                    <a:pt x="8704" y="4788"/>
                    <a:pt x="13317" y="6572"/>
                  </a:cubicBezTo>
                  <a:cubicBezTo>
                    <a:pt x="11228" y="5223"/>
                    <a:pt x="9052" y="4048"/>
                    <a:pt x="6789" y="2960"/>
                  </a:cubicBezTo>
                  <a:cubicBezTo>
                    <a:pt x="4570" y="1829"/>
                    <a:pt x="2307" y="871"/>
                    <a:pt x="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8"/>
            <p:cNvSpPr/>
            <p:nvPr/>
          </p:nvSpPr>
          <p:spPr>
            <a:xfrm>
              <a:off x="5522832" y="4953958"/>
              <a:ext cx="437052" cy="202509"/>
            </a:xfrm>
            <a:custGeom>
              <a:avLst/>
              <a:gdLst/>
              <a:ahLst/>
              <a:cxnLst/>
              <a:rect l="l" t="t" r="r" b="b"/>
              <a:pathLst>
                <a:path w="21979" h="10184" extrusionOk="0">
                  <a:moveTo>
                    <a:pt x="1" y="0"/>
                  </a:moveTo>
                  <a:cubicBezTo>
                    <a:pt x="3570" y="1959"/>
                    <a:pt x="7182" y="3699"/>
                    <a:pt x="10837" y="5397"/>
                  </a:cubicBezTo>
                  <a:cubicBezTo>
                    <a:pt x="14537" y="7094"/>
                    <a:pt x="18192" y="8748"/>
                    <a:pt x="21978" y="10184"/>
                  </a:cubicBezTo>
                  <a:cubicBezTo>
                    <a:pt x="18453" y="8269"/>
                    <a:pt x="14798" y="6485"/>
                    <a:pt x="11142" y="4787"/>
                  </a:cubicBezTo>
                  <a:cubicBezTo>
                    <a:pt x="7486" y="3090"/>
                    <a:pt x="3831" y="1436"/>
                    <a:pt x="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8"/>
            <p:cNvSpPr/>
            <p:nvPr/>
          </p:nvSpPr>
          <p:spPr>
            <a:xfrm>
              <a:off x="5700246" y="5064718"/>
              <a:ext cx="257034" cy="122054"/>
            </a:xfrm>
            <a:custGeom>
              <a:avLst/>
              <a:gdLst/>
              <a:ahLst/>
              <a:cxnLst/>
              <a:rect l="l" t="t" r="r" b="b"/>
              <a:pathLst>
                <a:path w="12926" h="6138" extrusionOk="0">
                  <a:moveTo>
                    <a:pt x="0" y="1"/>
                  </a:moveTo>
                  <a:cubicBezTo>
                    <a:pt x="4091" y="2438"/>
                    <a:pt x="8443" y="4483"/>
                    <a:pt x="12926" y="6137"/>
                  </a:cubicBezTo>
                  <a:cubicBezTo>
                    <a:pt x="8835" y="3656"/>
                    <a:pt x="4483" y="1611"/>
                    <a:pt x="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8"/>
            <p:cNvSpPr/>
            <p:nvPr/>
          </p:nvSpPr>
          <p:spPr>
            <a:xfrm>
              <a:off x="5627546" y="5062133"/>
              <a:ext cx="333193" cy="156654"/>
            </a:xfrm>
            <a:custGeom>
              <a:avLst/>
              <a:gdLst/>
              <a:ahLst/>
              <a:cxnLst/>
              <a:rect l="l" t="t" r="r" b="b"/>
              <a:pathLst>
                <a:path w="16756" h="7878" extrusionOk="0">
                  <a:moveTo>
                    <a:pt x="1" y="0"/>
                  </a:moveTo>
                  <a:lnTo>
                    <a:pt x="1" y="0"/>
                  </a:lnTo>
                  <a:cubicBezTo>
                    <a:pt x="2699" y="1567"/>
                    <a:pt x="5441" y="2960"/>
                    <a:pt x="8226" y="4265"/>
                  </a:cubicBezTo>
                  <a:cubicBezTo>
                    <a:pt x="11011" y="5571"/>
                    <a:pt x="13840" y="6789"/>
                    <a:pt x="16756" y="7877"/>
                  </a:cubicBezTo>
                  <a:cubicBezTo>
                    <a:pt x="14058" y="6354"/>
                    <a:pt x="11316" y="4918"/>
                    <a:pt x="8531" y="3656"/>
                  </a:cubicBezTo>
                  <a:cubicBezTo>
                    <a:pt x="5745" y="2350"/>
                    <a:pt x="2917" y="1088"/>
                    <a:pt x="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8"/>
            <p:cNvSpPr/>
            <p:nvPr/>
          </p:nvSpPr>
          <p:spPr>
            <a:xfrm>
              <a:off x="5794580" y="5039623"/>
              <a:ext cx="163574" cy="83974"/>
            </a:xfrm>
            <a:custGeom>
              <a:avLst/>
              <a:gdLst/>
              <a:ahLst/>
              <a:cxnLst/>
              <a:rect l="l" t="t" r="r" b="b"/>
              <a:pathLst>
                <a:path w="8226" h="4223" extrusionOk="0">
                  <a:moveTo>
                    <a:pt x="0" y="1"/>
                  </a:moveTo>
                  <a:lnTo>
                    <a:pt x="0" y="1"/>
                  </a:lnTo>
                  <a:cubicBezTo>
                    <a:pt x="1262" y="915"/>
                    <a:pt x="2568" y="1742"/>
                    <a:pt x="3960" y="2394"/>
                  </a:cubicBezTo>
                  <a:cubicBezTo>
                    <a:pt x="5310" y="3134"/>
                    <a:pt x="6746" y="3743"/>
                    <a:pt x="8225" y="4222"/>
                  </a:cubicBezTo>
                  <a:cubicBezTo>
                    <a:pt x="5701" y="2394"/>
                    <a:pt x="2916" y="1002"/>
                    <a:pt x="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8"/>
          <p:cNvGrpSpPr/>
          <p:nvPr/>
        </p:nvGrpSpPr>
        <p:grpSpPr>
          <a:xfrm rot="-2700000">
            <a:off x="3200268" y="3415114"/>
            <a:ext cx="1099890" cy="1090875"/>
            <a:chOff x="7523606" y="1450618"/>
            <a:chExt cx="1099900" cy="1090886"/>
          </a:xfrm>
        </p:grpSpPr>
        <p:sp>
          <p:nvSpPr>
            <p:cNvPr id="1187" name="Google Shape;1187;p58"/>
            <p:cNvSpPr/>
            <p:nvPr/>
          </p:nvSpPr>
          <p:spPr>
            <a:xfrm>
              <a:off x="8206733" y="1715105"/>
              <a:ext cx="320815" cy="185763"/>
            </a:xfrm>
            <a:custGeom>
              <a:avLst/>
              <a:gdLst/>
              <a:ahLst/>
              <a:cxnLst/>
              <a:rect l="l" t="t" r="r" b="b"/>
              <a:pathLst>
                <a:path w="9749" h="5645" extrusionOk="0">
                  <a:moveTo>
                    <a:pt x="3550" y="1"/>
                  </a:moveTo>
                  <a:cubicBezTo>
                    <a:pt x="3379" y="1"/>
                    <a:pt x="3210" y="25"/>
                    <a:pt x="3047" y="74"/>
                  </a:cubicBezTo>
                  <a:lnTo>
                    <a:pt x="1" y="814"/>
                  </a:lnTo>
                  <a:lnTo>
                    <a:pt x="1828" y="5645"/>
                  </a:lnTo>
                  <a:lnTo>
                    <a:pt x="9749" y="2555"/>
                  </a:lnTo>
                  <a:lnTo>
                    <a:pt x="4396" y="205"/>
                  </a:lnTo>
                  <a:cubicBezTo>
                    <a:pt x="4124" y="69"/>
                    <a:pt x="3835" y="1"/>
                    <a:pt x="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8"/>
            <p:cNvSpPr/>
            <p:nvPr/>
          </p:nvSpPr>
          <p:spPr>
            <a:xfrm>
              <a:off x="8099323" y="1747585"/>
              <a:ext cx="306500" cy="88850"/>
            </a:xfrm>
            <a:custGeom>
              <a:avLst/>
              <a:gdLst/>
              <a:ahLst/>
              <a:cxnLst/>
              <a:rect l="l" t="t" r="r" b="b"/>
              <a:pathLst>
                <a:path w="9314" h="2700" extrusionOk="0">
                  <a:moveTo>
                    <a:pt x="9314" y="1"/>
                  </a:moveTo>
                  <a:cubicBezTo>
                    <a:pt x="8487" y="88"/>
                    <a:pt x="7704" y="219"/>
                    <a:pt x="6920" y="393"/>
                  </a:cubicBezTo>
                  <a:cubicBezTo>
                    <a:pt x="6093" y="567"/>
                    <a:pt x="5310" y="784"/>
                    <a:pt x="4570" y="1002"/>
                  </a:cubicBezTo>
                  <a:cubicBezTo>
                    <a:pt x="3787" y="1220"/>
                    <a:pt x="3003" y="1481"/>
                    <a:pt x="2264" y="1742"/>
                  </a:cubicBezTo>
                  <a:cubicBezTo>
                    <a:pt x="1480" y="2003"/>
                    <a:pt x="740" y="2351"/>
                    <a:pt x="1" y="2699"/>
                  </a:cubicBezTo>
                  <a:cubicBezTo>
                    <a:pt x="828" y="2612"/>
                    <a:pt x="1611" y="2482"/>
                    <a:pt x="2394" y="2308"/>
                  </a:cubicBezTo>
                  <a:cubicBezTo>
                    <a:pt x="3178" y="2133"/>
                    <a:pt x="4004" y="1916"/>
                    <a:pt x="4744" y="1698"/>
                  </a:cubicBezTo>
                  <a:cubicBezTo>
                    <a:pt x="5528" y="1481"/>
                    <a:pt x="6311" y="1220"/>
                    <a:pt x="7051" y="958"/>
                  </a:cubicBezTo>
                  <a:cubicBezTo>
                    <a:pt x="7834" y="697"/>
                    <a:pt x="8574" y="349"/>
                    <a:pt x="9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7878777" y="2155784"/>
              <a:ext cx="302222" cy="385248"/>
            </a:xfrm>
            <a:custGeom>
              <a:avLst/>
              <a:gdLst/>
              <a:ahLst/>
              <a:cxnLst/>
              <a:rect l="l" t="t" r="r" b="b"/>
              <a:pathLst>
                <a:path w="9184" h="11707" extrusionOk="0">
                  <a:moveTo>
                    <a:pt x="6093" y="0"/>
                  </a:moveTo>
                  <a:lnTo>
                    <a:pt x="1" y="1697"/>
                  </a:lnTo>
                  <a:lnTo>
                    <a:pt x="2177" y="8835"/>
                  </a:lnTo>
                  <a:cubicBezTo>
                    <a:pt x="2307" y="9313"/>
                    <a:pt x="2655" y="9705"/>
                    <a:pt x="3134" y="9835"/>
                  </a:cubicBezTo>
                  <a:lnTo>
                    <a:pt x="8356" y="11707"/>
                  </a:lnTo>
                  <a:lnTo>
                    <a:pt x="9183" y="6746"/>
                  </a:lnTo>
                  <a:lnTo>
                    <a:pt x="60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8"/>
            <p:cNvSpPr/>
            <p:nvPr/>
          </p:nvSpPr>
          <p:spPr>
            <a:xfrm>
              <a:off x="7931758" y="2101353"/>
              <a:ext cx="106028" cy="401011"/>
            </a:xfrm>
            <a:custGeom>
              <a:avLst/>
              <a:gdLst/>
              <a:ahLst/>
              <a:cxnLst/>
              <a:rect l="l" t="t" r="r" b="b"/>
              <a:pathLst>
                <a:path w="3222" h="12186" extrusionOk="0">
                  <a:moveTo>
                    <a:pt x="1" y="0"/>
                  </a:moveTo>
                  <a:cubicBezTo>
                    <a:pt x="175" y="1045"/>
                    <a:pt x="349" y="2089"/>
                    <a:pt x="567" y="3134"/>
                  </a:cubicBezTo>
                  <a:cubicBezTo>
                    <a:pt x="784" y="4135"/>
                    <a:pt x="1002" y="5179"/>
                    <a:pt x="1263" y="6180"/>
                  </a:cubicBezTo>
                  <a:cubicBezTo>
                    <a:pt x="1524" y="7225"/>
                    <a:pt x="1829" y="8226"/>
                    <a:pt x="2133" y="9226"/>
                  </a:cubicBezTo>
                  <a:cubicBezTo>
                    <a:pt x="2438" y="10227"/>
                    <a:pt x="2830" y="11228"/>
                    <a:pt x="3178" y="12186"/>
                  </a:cubicBezTo>
                  <a:cubicBezTo>
                    <a:pt x="3221" y="11925"/>
                    <a:pt x="3178" y="11664"/>
                    <a:pt x="3134" y="11402"/>
                  </a:cubicBezTo>
                  <a:lnTo>
                    <a:pt x="3004" y="10619"/>
                  </a:lnTo>
                  <a:cubicBezTo>
                    <a:pt x="2917" y="10097"/>
                    <a:pt x="2830" y="9575"/>
                    <a:pt x="2699" y="9052"/>
                  </a:cubicBezTo>
                  <a:cubicBezTo>
                    <a:pt x="2481" y="8051"/>
                    <a:pt x="2264" y="7007"/>
                    <a:pt x="1959" y="6006"/>
                  </a:cubicBezTo>
                  <a:cubicBezTo>
                    <a:pt x="1698" y="5005"/>
                    <a:pt x="1437" y="3961"/>
                    <a:pt x="1089" y="2960"/>
                  </a:cubicBezTo>
                  <a:cubicBezTo>
                    <a:pt x="784" y="1959"/>
                    <a:pt x="436" y="95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8"/>
            <p:cNvSpPr/>
            <p:nvPr/>
          </p:nvSpPr>
          <p:spPr>
            <a:xfrm>
              <a:off x="7523606" y="1450618"/>
              <a:ext cx="660256" cy="830849"/>
            </a:xfrm>
            <a:custGeom>
              <a:avLst/>
              <a:gdLst/>
              <a:ahLst/>
              <a:cxnLst/>
              <a:rect l="l" t="t" r="r" b="b"/>
              <a:pathLst>
                <a:path w="20064" h="25248" extrusionOk="0">
                  <a:moveTo>
                    <a:pt x="15776" y="0"/>
                  </a:moveTo>
                  <a:cubicBezTo>
                    <a:pt x="15711" y="0"/>
                    <a:pt x="15646" y="6"/>
                    <a:pt x="15581" y="16"/>
                  </a:cubicBezTo>
                  <a:lnTo>
                    <a:pt x="7356" y="1453"/>
                  </a:lnTo>
                  <a:cubicBezTo>
                    <a:pt x="6746" y="1540"/>
                    <a:pt x="6355" y="2149"/>
                    <a:pt x="6485" y="2758"/>
                  </a:cubicBezTo>
                  <a:lnTo>
                    <a:pt x="8574" y="11375"/>
                  </a:lnTo>
                  <a:cubicBezTo>
                    <a:pt x="8705" y="11941"/>
                    <a:pt x="8357" y="12550"/>
                    <a:pt x="7791" y="12681"/>
                  </a:cubicBezTo>
                  <a:lnTo>
                    <a:pt x="915" y="14291"/>
                  </a:lnTo>
                  <a:cubicBezTo>
                    <a:pt x="349" y="14465"/>
                    <a:pt x="1" y="15031"/>
                    <a:pt x="131" y="15596"/>
                  </a:cubicBezTo>
                  <a:lnTo>
                    <a:pt x="1829" y="22690"/>
                  </a:lnTo>
                  <a:cubicBezTo>
                    <a:pt x="1916" y="22995"/>
                    <a:pt x="2177" y="23256"/>
                    <a:pt x="2481" y="23430"/>
                  </a:cubicBezTo>
                  <a:lnTo>
                    <a:pt x="6703" y="25171"/>
                  </a:lnTo>
                  <a:cubicBezTo>
                    <a:pt x="6833" y="25223"/>
                    <a:pt x="6970" y="25248"/>
                    <a:pt x="7108" y="25248"/>
                  </a:cubicBezTo>
                  <a:cubicBezTo>
                    <a:pt x="7430" y="25248"/>
                    <a:pt x="7751" y="25110"/>
                    <a:pt x="7965" y="24866"/>
                  </a:cubicBezTo>
                  <a:lnTo>
                    <a:pt x="17626" y="13899"/>
                  </a:lnTo>
                  <a:cubicBezTo>
                    <a:pt x="17757" y="13725"/>
                    <a:pt x="17844" y="13551"/>
                    <a:pt x="17887" y="13377"/>
                  </a:cubicBezTo>
                  <a:lnTo>
                    <a:pt x="19976" y="3063"/>
                  </a:lnTo>
                  <a:cubicBezTo>
                    <a:pt x="20063" y="2584"/>
                    <a:pt x="19846" y="2149"/>
                    <a:pt x="19454" y="1931"/>
                  </a:cubicBezTo>
                  <a:lnTo>
                    <a:pt x="16321" y="147"/>
                  </a:lnTo>
                  <a:cubicBezTo>
                    <a:pt x="16157" y="49"/>
                    <a:pt x="15970" y="0"/>
                    <a:pt x="15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8"/>
            <p:cNvSpPr/>
            <p:nvPr/>
          </p:nvSpPr>
          <p:spPr>
            <a:xfrm>
              <a:off x="7681135" y="1508866"/>
              <a:ext cx="942372" cy="1032637"/>
            </a:xfrm>
            <a:custGeom>
              <a:avLst/>
              <a:gdLst/>
              <a:ahLst/>
              <a:cxnLst/>
              <a:rect l="l" t="t" r="r" b="b"/>
              <a:pathLst>
                <a:path w="28637" h="31380" extrusionOk="0">
                  <a:moveTo>
                    <a:pt x="14155" y="0"/>
                  </a:moveTo>
                  <a:cubicBezTo>
                    <a:pt x="14079" y="0"/>
                    <a:pt x="14003" y="10"/>
                    <a:pt x="13927" y="31"/>
                  </a:cubicBezTo>
                  <a:lnTo>
                    <a:pt x="7269" y="1728"/>
                  </a:lnTo>
                  <a:cubicBezTo>
                    <a:pt x="6703" y="1859"/>
                    <a:pt x="6398" y="2424"/>
                    <a:pt x="6529" y="2947"/>
                  </a:cubicBezTo>
                  <a:lnTo>
                    <a:pt x="8879" y="11912"/>
                  </a:lnTo>
                  <a:cubicBezTo>
                    <a:pt x="9009" y="12434"/>
                    <a:pt x="8705" y="13000"/>
                    <a:pt x="8139" y="13130"/>
                  </a:cubicBezTo>
                  <a:lnTo>
                    <a:pt x="828" y="15088"/>
                  </a:lnTo>
                  <a:cubicBezTo>
                    <a:pt x="306" y="15219"/>
                    <a:pt x="1" y="15785"/>
                    <a:pt x="131" y="16307"/>
                  </a:cubicBezTo>
                  <a:lnTo>
                    <a:pt x="1698" y="22791"/>
                  </a:lnTo>
                  <a:cubicBezTo>
                    <a:pt x="1810" y="23239"/>
                    <a:pt x="2210" y="23559"/>
                    <a:pt x="2678" y="23559"/>
                  </a:cubicBezTo>
                  <a:cubicBezTo>
                    <a:pt x="2756" y="23559"/>
                    <a:pt x="2836" y="23550"/>
                    <a:pt x="2917" y="23531"/>
                  </a:cubicBezTo>
                  <a:lnTo>
                    <a:pt x="10141" y="21747"/>
                  </a:lnTo>
                  <a:cubicBezTo>
                    <a:pt x="10216" y="21728"/>
                    <a:pt x="10290" y="21719"/>
                    <a:pt x="10364" y="21719"/>
                  </a:cubicBezTo>
                  <a:cubicBezTo>
                    <a:pt x="10805" y="21719"/>
                    <a:pt x="11210" y="22039"/>
                    <a:pt x="11360" y="22487"/>
                  </a:cubicBezTo>
                  <a:lnTo>
                    <a:pt x="13666" y="30625"/>
                  </a:lnTo>
                  <a:cubicBezTo>
                    <a:pt x="13782" y="31088"/>
                    <a:pt x="14205" y="31380"/>
                    <a:pt x="14693" y="31380"/>
                  </a:cubicBezTo>
                  <a:cubicBezTo>
                    <a:pt x="14756" y="31380"/>
                    <a:pt x="14820" y="31375"/>
                    <a:pt x="14885" y="31365"/>
                  </a:cubicBezTo>
                  <a:lnTo>
                    <a:pt x="22718" y="29493"/>
                  </a:lnTo>
                  <a:cubicBezTo>
                    <a:pt x="23284" y="29363"/>
                    <a:pt x="23589" y="28797"/>
                    <a:pt x="23458" y="28231"/>
                  </a:cubicBezTo>
                  <a:lnTo>
                    <a:pt x="21108" y="19963"/>
                  </a:lnTo>
                  <a:cubicBezTo>
                    <a:pt x="20934" y="19397"/>
                    <a:pt x="21282" y="18831"/>
                    <a:pt x="21848" y="18701"/>
                  </a:cubicBezTo>
                  <a:lnTo>
                    <a:pt x="27723" y="17352"/>
                  </a:lnTo>
                  <a:cubicBezTo>
                    <a:pt x="28332" y="17177"/>
                    <a:pt x="28637" y="16568"/>
                    <a:pt x="28463" y="16002"/>
                  </a:cubicBezTo>
                  <a:lnTo>
                    <a:pt x="26243" y="9387"/>
                  </a:lnTo>
                  <a:cubicBezTo>
                    <a:pt x="26097" y="8984"/>
                    <a:pt x="25703" y="8704"/>
                    <a:pt x="25270" y="8704"/>
                  </a:cubicBezTo>
                  <a:cubicBezTo>
                    <a:pt x="25189" y="8704"/>
                    <a:pt x="25107" y="8714"/>
                    <a:pt x="25025" y="8735"/>
                  </a:cubicBezTo>
                  <a:lnTo>
                    <a:pt x="18932" y="10301"/>
                  </a:lnTo>
                  <a:cubicBezTo>
                    <a:pt x="18832" y="10332"/>
                    <a:pt x="18732" y="10347"/>
                    <a:pt x="18634" y="10347"/>
                  </a:cubicBezTo>
                  <a:cubicBezTo>
                    <a:pt x="18179" y="10347"/>
                    <a:pt x="17777" y="10035"/>
                    <a:pt x="17670" y="9605"/>
                  </a:cubicBezTo>
                  <a:cubicBezTo>
                    <a:pt x="17148" y="7516"/>
                    <a:pt x="15886" y="2772"/>
                    <a:pt x="15102" y="683"/>
                  </a:cubicBezTo>
                  <a:cubicBezTo>
                    <a:pt x="14956" y="280"/>
                    <a:pt x="14562" y="0"/>
                    <a:pt x="14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8"/>
            <p:cNvSpPr/>
            <p:nvPr/>
          </p:nvSpPr>
          <p:spPr>
            <a:xfrm>
              <a:off x="7598076" y="1485501"/>
              <a:ext cx="479791" cy="733278"/>
            </a:xfrm>
            <a:custGeom>
              <a:avLst/>
              <a:gdLst/>
              <a:ahLst/>
              <a:cxnLst/>
              <a:rect l="l" t="t" r="r" b="b"/>
              <a:pathLst>
                <a:path w="14580" h="22283" extrusionOk="0">
                  <a:moveTo>
                    <a:pt x="14580" y="1"/>
                  </a:moveTo>
                  <a:lnTo>
                    <a:pt x="14580" y="1"/>
                  </a:lnTo>
                  <a:cubicBezTo>
                    <a:pt x="13144" y="262"/>
                    <a:pt x="11795" y="567"/>
                    <a:pt x="10445" y="871"/>
                  </a:cubicBezTo>
                  <a:lnTo>
                    <a:pt x="8400" y="1350"/>
                  </a:lnTo>
                  <a:lnTo>
                    <a:pt x="7878" y="1481"/>
                  </a:lnTo>
                  <a:cubicBezTo>
                    <a:pt x="7660" y="1524"/>
                    <a:pt x="7486" y="1611"/>
                    <a:pt x="7312" y="1742"/>
                  </a:cubicBezTo>
                  <a:cubicBezTo>
                    <a:pt x="6964" y="1959"/>
                    <a:pt x="6746" y="2351"/>
                    <a:pt x="6659" y="2743"/>
                  </a:cubicBezTo>
                  <a:cubicBezTo>
                    <a:pt x="6616" y="2960"/>
                    <a:pt x="6616" y="3178"/>
                    <a:pt x="6659" y="3395"/>
                  </a:cubicBezTo>
                  <a:lnTo>
                    <a:pt x="6790" y="3918"/>
                  </a:lnTo>
                  <a:lnTo>
                    <a:pt x="6964" y="4919"/>
                  </a:lnTo>
                  <a:lnTo>
                    <a:pt x="7399" y="7008"/>
                  </a:lnTo>
                  <a:lnTo>
                    <a:pt x="8226" y="11098"/>
                  </a:lnTo>
                  <a:cubicBezTo>
                    <a:pt x="8269" y="11664"/>
                    <a:pt x="7965" y="12186"/>
                    <a:pt x="7399" y="12317"/>
                  </a:cubicBezTo>
                  <a:lnTo>
                    <a:pt x="5397" y="12970"/>
                  </a:lnTo>
                  <a:cubicBezTo>
                    <a:pt x="4048" y="13405"/>
                    <a:pt x="2742" y="13840"/>
                    <a:pt x="1393" y="14275"/>
                  </a:cubicBezTo>
                  <a:cubicBezTo>
                    <a:pt x="1219" y="14319"/>
                    <a:pt x="1002" y="14406"/>
                    <a:pt x="871" y="14493"/>
                  </a:cubicBezTo>
                  <a:cubicBezTo>
                    <a:pt x="305" y="14841"/>
                    <a:pt x="1" y="15494"/>
                    <a:pt x="131" y="16147"/>
                  </a:cubicBezTo>
                  <a:lnTo>
                    <a:pt x="610" y="18192"/>
                  </a:lnTo>
                  <a:cubicBezTo>
                    <a:pt x="958" y="19585"/>
                    <a:pt x="1263" y="20934"/>
                    <a:pt x="1611" y="22283"/>
                  </a:cubicBezTo>
                  <a:cubicBezTo>
                    <a:pt x="1393" y="20890"/>
                    <a:pt x="1176" y="19498"/>
                    <a:pt x="958" y="18105"/>
                  </a:cubicBezTo>
                  <a:lnTo>
                    <a:pt x="567" y="16016"/>
                  </a:lnTo>
                  <a:cubicBezTo>
                    <a:pt x="523" y="15755"/>
                    <a:pt x="610" y="15450"/>
                    <a:pt x="784" y="15233"/>
                  </a:cubicBezTo>
                  <a:cubicBezTo>
                    <a:pt x="871" y="15102"/>
                    <a:pt x="1002" y="15015"/>
                    <a:pt x="1089" y="14972"/>
                  </a:cubicBezTo>
                  <a:cubicBezTo>
                    <a:pt x="1263" y="14885"/>
                    <a:pt x="1393" y="14841"/>
                    <a:pt x="1567" y="14798"/>
                  </a:cubicBezTo>
                  <a:cubicBezTo>
                    <a:pt x="2917" y="14449"/>
                    <a:pt x="4266" y="14014"/>
                    <a:pt x="5615" y="13623"/>
                  </a:cubicBezTo>
                  <a:lnTo>
                    <a:pt x="7617" y="13013"/>
                  </a:lnTo>
                  <a:cubicBezTo>
                    <a:pt x="8487" y="12752"/>
                    <a:pt x="9053" y="11925"/>
                    <a:pt x="8922" y="11011"/>
                  </a:cubicBezTo>
                  <a:cubicBezTo>
                    <a:pt x="8922" y="10794"/>
                    <a:pt x="8879" y="10663"/>
                    <a:pt x="8835" y="10489"/>
                  </a:cubicBezTo>
                  <a:lnTo>
                    <a:pt x="8705" y="9967"/>
                  </a:lnTo>
                  <a:lnTo>
                    <a:pt x="8487" y="8922"/>
                  </a:lnTo>
                  <a:lnTo>
                    <a:pt x="8052" y="6877"/>
                  </a:lnTo>
                  <a:lnTo>
                    <a:pt x="7573" y="4832"/>
                  </a:lnTo>
                  <a:lnTo>
                    <a:pt x="7356" y="3787"/>
                  </a:lnTo>
                  <a:lnTo>
                    <a:pt x="7225" y="3265"/>
                  </a:lnTo>
                  <a:cubicBezTo>
                    <a:pt x="7181" y="3134"/>
                    <a:pt x="7181" y="3004"/>
                    <a:pt x="7181" y="2830"/>
                  </a:cubicBezTo>
                  <a:cubicBezTo>
                    <a:pt x="7225" y="2569"/>
                    <a:pt x="7356" y="2307"/>
                    <a:pt x="7617" y="2133"/>
                  </a:cubicBezTo>
                  <a:cubicBezTo>
                    <a:pt x="7704" y="2046"/>
                    <a:pt x="7834" y="2003"/>
                    <a:pt x="8008" y="1959"/>
                  </a:cubicBezTo>
                  <a:lnTo>
                    <a:pt x="8487" y="1829"/>
                  </a:lnTo>
                  <a:lnTo>
                    <a:pt x="10533" y="1219"/>
                  </a:lnTo>
                  <a:cubicBezTo>
                    <a:pt x="11882" y="828"/>
                    <a:pt x="13231" y="436"/>
                    <a:pt x="14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58"/>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59"/>
          <p:cNvSpPr txBox="1">
            <a:spLocks noGrp="1"/>
          </p:cNvSpPr>
          <p:nvPr>
            <p:ph type="title"/>
          </p:nvPr>
        </p:nvSpPr>
        <p:spPr>
          <a:xfrm>
            <a:off x="637025" y="368825"/>
            <a:ext cx="417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200" name="Google Shape;1200;p59"/>
          <p:cNvSpPr txBox="1">
            <a:spLocks noGrp="1"/>
          </p:cNvSpPr>
          <p:nvPr>
            <p:ph type="subTitle" idx="1"/>
          </p:nvPr>
        </p:nvSpPr>
        <p:spPr>
          <a:xfrm>
            <a:off x="2081175" y="1510575"/>
            <a:ext cx="1725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201" name="Google Shape;1201;p59"/>
          <p:cNvSpPr txBox="1">
            <a:spLocks noGrp="1"/>
          </p:cNvSpPr>
          <p:nvPr>
            <p:ph type="subTitle" idx="2"/>
          </p:nvPr>
        </p:nvSpPr>
        <p:spPr>
          <a:xfrm>
            <a:off x="1968300" y="1867575"/>
            <a:ext cx="5207400" cy="90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Schoolgirl with tablet in class</a:t>
            </a:r>
            <a:endParaRPr/>
          </a:p>
          <a:p>
            <a:pPr marL="457200" lvl="0" indent="-310832" algn="l" rtl="0">
              <a:spcBef>
                <a:spcPts val="0"/>
              </a:spcBef>
              <a:spcAft>
                <a:spcPts val="0"/>
              </a:spcAft>
              <a:buSzPts val="1295"/>
              <a:buChar char="●"/>
            </a:pPr>
            <a:r>
              <a:rPr lang="en">
                <a:solidFill>
                  <a:schemeClr val="hlink"/>
                </a:solidFill>
                <a:uFill>
                  <a:noFill/>
                </a:uFill>
                <a:hlinkClick r:id="rId4"/>
              </a:rPr>
              <a:t>Colourful math numbers and pi symbol </a:t>
            </a:r>
            <a:endParaRPr/>
          </a:p>
        </p:txBody>
      </p:sp>
      <p:grpSp>
        <p:nvGrpSpPr>
          <p:cNvPr id="1202" name="Google Shape;1202;p59"/>
          <p:cNvGrpSpPr/>
          <p:nvPr/>
        </p:nvGrpSpPr>
        <p:grpSpPr>
          <a:xfrm>
            <a:off x="6767128" y="500329"/>
            <a:ext cx="1427929" cy="1172231"/>
            <a:chOff x="1362125" y="419900"/>
            <a:chExt cx="490175" cy="402400"/>
          </a:xfrm>
        </p:grpSpPr>
        <p:sp>
          <p:nvSpPr>
            <p:cNvPr id="1203" name="Google Shape;1203;p59"/>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rgbClr val="B76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rgbClr val="B76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rgbClr val="B76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59"/>
          <p:cNvSpPr/>
          <p:nvPr/>
        </p:nvSpPr>
        <p:spPr>
          <a:xfrm rot="3177644">
            <a:off x="241640" y="3433070"/>
            <a:ext cx="2014509" cy="942004"/>
          </a:xfrm>
          <a:custGeom>
            <a:avLst/>
            <a:gdLst/>
            <a:ahLst/>
            <a:cxnLst/>
            <a:rect l="l" t="t" r="r" b="b"/>
            <a:pathLst>
              <a:path w="76838" h="41304" extrusionOk="0">
                <a:moveTo>
                  <a:pt x="39534" y="9792"/>
                </a:moveTo>
                <a:lnTo>
                  <a:pt x="59944" y="28984"/>
                </a:lnTo>
                <a:lnTo>
                  <a:pt x="17170" y="32776"/>
                </a:lnTo>
                <a:lnTo>
                  <a:pt x="39534" y="9792"/>
                </a:lnTo>
                <a:close/>
                <a:moveTo>
                  <a:pt x="40154" y="0"/>
                </a:moveTo>
                <a:lnTo>
                  <a:pt x="1" y="41303"/>
                </a:lnTo>
                <a:lnTo>
                  <a:pt x="76838" y="34454"/>
                </a:lnTo>
                <a:lnTo>
                  <a:pt x="40154" y="0"/>
                </a:lnTo>
                <a:close/>
              </a:path>
            </a:pathLst>
          </a:custGeom>
          <a:solidFill>
            <a:srgbClr val="B7C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9"/>
          <p:cNvSpPr txBox="1">
            <a:spLocks noGrp="1"/>
          </p:cNvSpPr>
          <p:nvPr>
            <p:ph type="subTitle" idx="3"/>
          </p:nvPr>
        </p:nvSpPr>
        <p:spPr>
          <a:xfrm>
            <a:off x="2081175" y="2767875"/>
            <a:ext cx="1725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208" name="Google Shape;1208;p59"/>
          <p:cNvSpPr txBox="1">
            <a:spLocks noGrp="1"/>
          </p:cNvSpPr>
          <p:nvPr>
            <p:ph type="subTitle" idx="4"/>
          </p:nvPr>
        </p:nvSpPr>
        <p:spPr>
          <a:xfrm>
            <a:off x="1968300" y="3124875"/>
            <a:ext cx="5207400" cy="90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5"/>
              </a:rPr>
              <a:t>Maths</a:t>
            </a:r>
            <a:endParaRPr/>
          </a:p>
          <a:p>
            <a:pPr marL="457200" lvl="0" indent="-310832" algn="l" rtl="0">
              <a:spcBef>
                <a:spcPts val="0"/>
              </a:spcBef>
              <a:spcAft>
                <a:spcPts val="0"/>
              </a:spcAft>
              <a:buSzPts val="1295"/>
              <a:buChar char="●"/>
            </a:pPr>
            <a:r>
              <a:rPr lang="en">
                <a:solidFill>
                  <a:schemeClr val="hlink"/>
                </a:solidFill>
                <a:uFill>
                  <a:noFill/>
                </a:uFill>
                <a:hlinkClick r:id="rId6"/>
              </a:rPr>
              <a:t>Cartoon kids math concept background</a:t>
            </a:r>
            <a:endParaRPr/>
          </a:p>
        </p:txBody>
      </p:sp>
      <p:sp>
        <p:nvSpPr>
          <p:cNvPr id="1209" name="Google Shape;1209;p59"/>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637025" y="368825"/>
            <a:ext cx="37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23" name="Google Shape;223;p34"/>
          <p:cNvSpPr txBox="1">
            <a:spLocks noGrp="1"/>
          </p:cNvSpPr>
          <p:nvPr>
            <p:ph type="subTitle" idx="1"/>
          </p:nvPr>
        </p:nvSpPr>
        <p:spPr>
          <a:xfrm>
            <a:off x="4601925" y="2182925"/>
            <a:ext cx="2725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J</a:t>
            </a:r>
            <a:r>
              <a:rPr lang="en" dirty="0"/>
              <a:t>enis struktur frasa grammars</a:t>
            </a:r>
            <a:endParaRPr dirty="0"/>
          </a:p>
        </p:txBody>
      </p:sp>
      <p:sp>
        <p:nvSpPr>
          <p:cNvPr id="225" name="Google Shape;225;p34"/>
          <p:cNvSpPr txBox="1">
            <a:spLocks noGrp="1"/>
          </p:cNvSpPr>
          <p:nvPr>
            <p:ph type="subTitle" idx="3"/>
          </p:nvPr>
        </p:nvSpPr>
        <p:spPr>
          <a:xfrm>
            <a:off x="1816800" y="2004425"/>
            <a:ext cx="2725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Struktur-frasa grammars</a:t>
            </a:r>
            <a:endParaRPr dirty="0"/>
          </a:p>
        </p:txBody>
      </p:sp>
      <p:sp>
        <p:nvSpPr>
          <p:cNvPr id="227" name="Google Shape;227;p34"/>
          <p:cNvSpPr txBox="1">
            <a:spLocks noGrp="1"/>
          </p:cNvSpPr>
          <p:nvPr>
            <p:ph type="subTitle" idx="5"/>
          </p:nvPr>
        </p:nvSpPr>
        <p:spPr>
          <a:xfrm>
            <a:off x="4601963" y="3722475"/>
            <a:ext cx="2725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B</a:t>
            </a:r>
            <a:r>
              <a:rPr lang="en" dirty="0"/>
              <a:t>entuk bacchus-naur</a:t>
            </a:r>
            <a:endParaRPr dirty="0"/>
          </a:p>
        </p:txBody>
      </p:sp>
      <p:sp>
        <p:nvSpPr>
          <p:cNvPr id="229" name="Google Shape;229;p34"/>
          <p:cNvSpPr txBox="1">
            <a:spLocks noGrp="1"/>
          </p:cNvSpPr>
          <p:nvPr>
            <p:ph type="subTitle" idx="7"/>
          </p:nvPr>
        </p:nvSpPr>
        <p:spPr>
          <a:xfrm>
            <a:off x="1816800" y="3722475"/>
            <a:ext cx="2725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D</a:t>
            </a:r>
            <a:r>
              <a:rPr lang="en" dirty="0"/>
              <a:t>erivasi trees</a:t>
            </a:r>
            <a:endParaRPr dirty="0"/>
          </a:p>
        </p:txBody>
      </p:sp>
      <p:sp>
        <p:nvSpPr>
          <p:cNvPr id="231" name="Google Shape;231;p34"/>
          <p:cNvSpPr txBox="1">
            <a:spLocks noGrp="1"/>
          </p:cNvSpPr>
          <p:nvPr>
            <p:ph type="title" idx="9"/>
          </p:nvPr>
        </p:nvSpPr>
        <p:spPr>
          <a:xfrm>
            <a:off x="2621050" y="1306575"/>
            <a:ext cx="11169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01</a:t>
            </a:r>
            <a:endParaRPr>
              <a:solidFill>
                <a:schemeClr val="accent1"/>
              </a:solidFill>
            </a:endParaRPr>
          </a:p>
        </p:txBody>
      </p:sp>
      <p:sp>
        <p:nvSpPr>
          <p:cNvPr id="232" name="Google Shape;232;p34"/>
          <p:cNvSpPr txBox="1">
            <a:spLocks noGrp="1"/>
          </p:cNvSpPr>
          <p:nvPr>
            <p:ph type="title" idx="13"/>
          </p:nvPr>
        </p:nvSpPr>
        <p:spPr>
          <a:xfrm>
            <a:off x="5406100" y="1306575"/>
            <a:ext cx="11169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02</a:t>
            </a:r>
            <a:endParaRPr>
              <a:solidFill>
                <a:schemeClr val="accent3"/>
              </a:solidFill>
            </a:endParaRPr>
          </a:p>
        </p:txBody>
      </p:sp>
      <p:sp>
        <p:nvSpPr>
          <p:cNvPr id="233" name="Google Shape;233;p34"/>
          <p:cNvSpPr txBox="1">
            <a:spLocks noGrp="1"/>
          </p:cNvSpPr>
          <p:nvPr>
            <p:ph type="title" idx="14"/>
          </p:nvPr>
        </p:nvSpPr>
        <p:spPr>
          <a:xfrm>
            <a:off x="2621050" y="3022753"/>
            <a:ext cx="11169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03</a:t>
            </a:r>
            <a:endParaRPr>
              <a:solidFill>
                <a:schemeClr val="accent3"/>
              </a:solidFill>
            </a:endParaRPr>
          </a:p>
        </p:txBody>
      </p:sp>
      <p:sp>
        <p:nvSpPr>
          <p:cNvPr id="234" name="Google Shape;234;p34"/>
          <p:cNvSpPr txBox="1">
            <a:spLocks noGrp="1"/>
          </p:cNvSpPr>
          <p:nvPr>
            <p:ph type="title" idx="15"/>
          </p:nvPr>
        </p:nvSpPr>
        <p:spPr>
          <a:xfrm>
            <a:off x="5406100" y="3022753"/>
            <a:ext cx="11169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04</a:t>
            </a:r>
            <a:endParaRPr>
              <a:solidFill>
                <a:schemeClr val="accent1"/>
              </a:solidFill>
            </a:endParaRPr>
          </a:p>
        </p:txBody>
      </p:sp>
      <p:grpSp>
        <p:nvGrpSpPr>
          <p:cNvPr id="235" name="Google Shape;235;p34"/>
          <p:cNvGrpSpPr/>
          <p:nvPr/>
        </p:nvGrpSpPr>
        <p:grpSpPr>
          <a:xfrm rot="5643631">
            <a:off x="7146921" y="738170"/>
            <a:ext cx="1569230" cy="889572"/>
            <a:chOff x="5037925" y="4827550"/>
            <a:chExt cx="861375" cy="488300"/>
          </a:xfrm>
        </p:grpSpPr>
        <p:sp>
          <p:nvSpPr>
            <p:cNvPr id="236" name="Google Shape;236;p34"/>
            <p:cNvSpPr/>
            <p:nvPr/>
          </p:nvSpPr>
          <p:spPr>
            <a:xfrm>
              <a:off x="5037925" y="4856275"/>
              <a:ext cx="740125" cy="459250"/>
            </a:xfrm>
            <a:custGeom>
              <a:avLst/>
              <a:gdLst/>
              <a:ahLst/>
              <a:cxnLst/>
              <a:rect l="l" t="t" r="r" b="b"/>
              <a:pathLst>
                <a:path w="29605" h="18370" extrusionOk="0">
                  <a:moveTo>
                    <a:pt x="26915" y="1"/>
                  </a:moveTo>
                  <a:lnTo>
                    <a:pt x="1287" y="14435"/>
                  </a:lnTo>
                  <a:cubicBezTo>
                    <a:pt x="414" y="14918"/>
                    <a:pt x="0" y="15952"/>
                    <a:pt x="322" y="16917"/>
                  </a:cubicBezTo>
                  <a:cubicBezTo>
                    <a:pt x="608" y="17810"/>
                    <a:pt x="1450" y="18370"/>
                    <a:pt x="2332" y="18370"/>
                  </a:cubicBezTo>
                  <a:cubicBezTo>
                    <a:pt x="2653" y="18370"/>
                    <a:pt x="2980" y="18295"/>
                    <a:pt x="3287" y="18136"/>
                  </a:cubicBezTo>
                  <a:lnTo>
                    <a:pt x="29604" y="4529"/>
                  </a:lnTo>
                  <a:lnTo>
                    <a:pt x="26823" y="4483"/>
                  </a:lnTo>
                  <a:lnTo>
                    <a:pt x="28110" y="2276"/>
                  </a:lnTo>
                  <a:lnTo>
                    <a:pt x="25766" y="2345"/>
                  </a:lnTo>
                  <a:lnTo>
                    <a:pt x="26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5097100" y="4856275"/>
              <a:ext cx="613150" cy="374100"/>
            </a:xfrm>
            <a:custGeom>
              <a:avLst/>
              <a:gdLst/>
              <a:ahLst/>
              <a:cxnLst/>
              <a:rect l="l" t="t" r="r" b="b"/>
              <a:pathLst>
                <a:path w="24526" h="14964" extrusionOk="0">
                  <a:moveTo>
                    <a:pt x="24525" y="1"/>
                  </a:moveTo>
                  <a:lnTo>
                    <a:pt x="1" y="13837"/>
                  </a:lnTo>
                  <a:lnTo>
                    <a:pt x="208" y="14964"/>
                  </a:lnTo>
                  <a:lnTo>
                    <a:pt x="23399" y="2345"/>
                  </a:lnTo>
                  <a:lnTo>
                    <a:pt x="24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5104000" y="4968325"/>
              <a:ext cx="674050" cy="321825"/>
            </a:xfrm>
            <a:custGeom>
              <a:avLst/>
              <a:gdLst/>
              <a:ahLst/>
              <a:cxnLst/>
              <a:rect l="l" t="t" r="r" b="b"/>
              <a:pathLst>
                <a:path w="26962" h="12873" extrusionOk="0">
                  <a:moveTo>
                    <a:pt x="24180" y="1"/>
                  </a:moveTo>
                  <a:lnTo>
                    <a:pt x="1" y="12343"/>
                  </a:lnTo>
                  <a:lnTo>
                    <a:pt x="2184" y="12872"/>
                  </a:lnTo>
                  <a:lnTo>
                    <a:pt x="26961" y="47"/>
                  </a:lnTo>
                  <a:lnTo>
                    <a:pt x="24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5038500" y="5120025"/>
              <a:ext cx="266650" cy="195500"/>
            </a:xfrm>
            <a:custGeom>
              <a:avLst/>
              <a:gdLst/>
              <a:ahLst/>
              <a:cxnLst/>
              <a:rect l="l" t="t" r="r" b="b"/>
              <a:pathLst>
                <a:path w="10666" h="7820" extrusionOk="0">
                  <a:moveTo>
                    <a:pt x="8183" y="1"/>
                  </a:moveTo>
                  <a:lnTo>
                    <a:pt x="1287" y="3885"/>
                  </a:lnTo>
                  <a:cubicBezTo>
                    <a:pt x="414" y="4368"/>
                    <a:pt x="0" y="5402"/>
                    <a:pt x="299" y="6367"/>
                  </a:cubicBezTo>
                  <a:cubicBezTo>
                    <a:pt x="602" y="7260"/>
                    <a:pt x="1436" y="7820"/>
                    <a:pt x="2313" y="7820"/>
                  </a:cubicBezTo>
                  <a:cubicBezTo>
                    <a:pt x="2632" y="7820"/>
                    <a:pt x="2957" y="7745"/>
                    <a:pt x="3264" y="7586"/>
                  </a:cubicBezTo>
                  <a:lnTo>
                    <a:pt x="10665" y="3770"/>
                  </a:lnTo>
                  <a:cubicBezTo>
                    <a:pt x="9746" y="3471"/>
                    <a:pt x="8987" y="2828"/>
                    <a:pt x="8551" y="1977"/>
                  </a:cubicBezTo>
                  <a:cubicBezTo>
                    <a:pt x="8252" y="1357"/>
                    <a:pt x="8114" y="667"/>
                    <a:pt x="8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5037925" y="5187250"/>
              <a:ext cx="144825" cy="128275"/>
            </a:xfrm>
            <a:custGeom>
              <a:avLst/>
              <a:gdLst/>
              <a:ahLst/>
              <a:cxnLst/>
              <a:rect l="l" t="t" r="r" b="b"/>
              <a:pathLst>
                <a:path w="5793" h="5131" extrusionOk="0">
                  <a:moveTo>
                    <a:pt x="3425" y="1"/>
                  </a:moveTo>
                  <a:lnTo>
                    <a:pt x="1287" y="1196"/>
                  </a:lnTo>
                  <a:cubicBezTo>
                    <a:pt x="414" y="1679"/>
                    <a:pt x="0" y="2713"/>
                    <a:pt x="322" y="3678"/>
                  </a:cubicBezTo>
                  <a:cubicBezTo>
                    <a:pt x="608" y="4571"/>
                    <a:pt x="1438" y="5131"/>
                    <a:pt x="2322" y="5131"/>
                  </a:cubicBezTo>
                  <a:cubicBezTo>
                    <a:pt x="2644" y="5131"/>
                    <a:pt x="2974" y="5056"/>
                    <a:pt x="3287" y="4897"/>
                  </a:cubicBezTo>
                  <a:lnTo>
                    <a:pt x="5792" y="3586"/>
                  </a:lnTo>
                  <a:cubicBezTo>
                    <a:pt x="4896" y="3448"/>
                    <a:pt x="4092" y="2897"/>
                    <a:pt x="3678" y="2092"/>
                  </a:cubicBezTo>
                  <a:cubicBezTo>
                    <a:pt x="3333" y="1449"/>
                    <a:pt x="3241" y="690"/>
                    <a:pt x="3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5680900" y="4837900"/>
              <a:ext cx="174150" cy="131600"/>
            </a:xfrm>
            <a:custGeom>
              <a:avLst/>
              <a:gdLst/>
              <a:ahLst/>
              <a:cxnLst/>
              <a:rect l="l" t="t" r="r" b="b"/>
              <a:pathLst>
                <a:path w="6966" h="5264" extrusionOk="0">
                  <a:moveTo>
                    <a:pt x="6046" y="0"/>
                  </a:moveTo>
                  <a:lnTo>
                    <a:pt x="1150" y="736"/>
                  </a:lnTo>
                  <a:lnTo>
                    <a:pt x="1" y="3080"/>
                  </a:lnTo>
                  <a:lnTo>
                    <a:pt x="2368" y="3011"/>
                  </a:lnTo>
                  <a:lnTo>
                    <a:pt x="1081" y="5218"/>
                  </a:lnTo>
                  <a:lnTo>
                    <a:pt x="3862" y="5264"/>
                  </a:lnTo>
                  <a:lnTo>
                    <a:pt x="6965" y="1655"/>
                  </a:lnTo>
                  <a:cubicBezTo>
                    <a:pt x="6276" y="1012"/>
                    <a:pt x="6069" y="414"/>
                    <a:pt x="6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5037925" y="5200475"/>
              <a:ext cx="115525" cy="115375"/>
            </a:xfrm>
            <a:custGeom>
              <a:avLst/>
              <a:gdLst/>
              <a:ahLst/>
              <a:cxnLst/>
              <a:rect l="l" t="t" r="r" b="b"/>
              <a:pathLst>
                <a:path w="4621" h="4615" extrusionOk="0">
                  <a:moveTo>
                    <a:pt x="2483" y="0"/>
                  </a:moveTo>
                  <a:lnTo>
                    <a:pt x="1287" y="690"/>
                  </a:lnTo>
                  <a:cubicBezTo>
                    <a:pt x="414" y="1173"/>
                    <a:pt x="0" y="2207"/>
                    <a:pt x="322" y="3149"/>
                  </a:cubicBezTo>
                  <a:cubicBezTo>
                    <a:pt x="609" y="4062"/>
                    <a:pt x="1456" y="4614"/>
                    <a:pt x="2341" y="4614"/>
                  </a:cubicBezTo>
                  <a:cubicBezTo>
                    <a:pt x="2659" y="4614"/>
                    <a:pt x="2983" y="4543"/>
                    <a:pt x="3287" y="4390"/>
                  </a:cubicBezTo>
                  <a:lnTo>
                    <a:pt x="4620" y="3678"/>
                  </a:lnTo>
                  <a:cubicBezTo>
                    <a:pt x="3862" y="3356"/>
                    <a:pt x="3241" y="2759"/>
                    <a:pt x="2873" y="2023"/>
                  </a:cubicBezTo>
                  <a:cubicBezTo>
                    <a:pt x="2552" y="1403"/>
                    <a:pt x="2414" y="690"/>
                    <a:pt x="2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5832025" y="4827550"/>
              <a:ext cx="67275" cy="51750"/>
            </a:xfrm>
            <a:custGeom>
              <a:avLst/>
              <a:gdLst/>
              <a:ahLst/>
              <a:cxnLst/>
              <a:rect l="l" t="t" r="r" b="b"/>
              <a:pathLst>
                <a:path w="2691" h="2070" extrusionOk="0">
                  <a:moveTo>
                    <a:pt x="2690" y="0"/>
                  </a:moveTo>
                  <a:lnTo>
                    <a:pt x="1" y="414"/>
                  </a:lnTo>
                  <a:cubicBezTo>
                    <a:pt x="47" y="828"/>
                    <a:pt x="231" y="1426"/>
                    <a:pt x="943" y="2069"/>
                  </a:cubicBezTo>
                  <a:lnTo>
                    <a:pt x="2690" y="0"/>
                  </a:lnTo>
                  <a:close/>
                </a:path>
              </a:pathLst>
            </a:custGeom>
            <a:solidFill>
              <a:srgbClr val="32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4"/>
          <p:cNvSpPr/>
          <p:nvPr/>
        </p:nvSpPr>
        <p:spPr>
          <a:xfrm rot="-1977661">
            <a:off x="174382" y="3233016"/>
            <a:ext cx="1321457" cy="651694"/>
          </a:xfrm>
          <a:custGeom>
            <a:avLst/>
            <a:gdLst/>
            <a:ahLst/>
            <a:cxnLst/>
            <a:rect l="l" t="t" r="r" b="b"/>
            <a:pathLst>
              <a:path w="34155" h="16844" extrusionOk="0">
                <a:moveTo>
                  <a:pt x="14195" y="1777"/>
                </a:moveTo>
                <a:cubicBezTo>
                  <a:pt x="17799" y="1777"/>
                  <a:pt x="21216" y="3566"/>
                  <a:pt x="23283" y="6638"/>
                </a:cubicBezTo>
                <a:lnTo>
                  <a:pt x="23605" y="7121"/>
                </a:lnTo>
                <a:lnTo>
                  <a:pt x="8114" y="10247"/>
                </a:lnTo>
                <a:cubicBezTo>
                  <a:pt x="6390" y="6822"/>
                  <a:pt x="8389" y="2708"/>
                  <a:pt x="12136" y="1972"/>
                </a:cubicBezTo>
                <a:cubicBezTo>
                  <a:pt x="12824" y="1841"/>
                  <a:pt x="13513" y="1777"/>
                  <a:pt x="14195" y="1777"/>
                </a:cubicBezTo>
                <a:close/>
                <a:moveTo>
                  <a:pt x="14926" y="1"/>
                </a:moveTo>
                <a:cubicBezTo>
                  <a:pt x="14146" y="1"/>
                  <a:pt x="13358" y="74"/>
                  <a:pt x="12573" y="226"/>
                </a:cubicBezTo>
                <a:lnTo>
                  <a:pt x="10274" y="685"/>
                </a:lnTo>
                <a:cubicBezTo>
                  <a:pt x="5585" y="1605"/>
                  <a:pt x="3080" y="6776"/>
                  <a:pt x="5286" y="11028"/>
                </a:cubicBezTo>
                <a:lnTo>
                  <a:pt x="0" y="12338"/>
                </a:lnTo>
                <a:lnTo>
                  <a:pt x="2666" y="16843"/>
                </a:lnTo>
                <a:lnTo>
                  <a:pt x="34155" y="10224"/>
                </a:lnTo>
                <a:lnTo>
                  <a:pt x="31719" y="5719"/>
                </a:lnTo>
                <a:lnTo>
                  <a:pt x="26064" y="6638"/>
                </a:lnTo>
                <a:lnTo>
                  <a:pt x="25214" y="5489"/>
                </a:lnTo>
                <a:cubicBezTo>
                  <a:pt x="22879" y="2016"/>
                  <a:pt x="19006" y="1"/>
                  <a:pt x="14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a:spLocks noGrp="1"/>
          </p:cNvSpPr>
          <p:nvPr>
            <p:ph type="subTitle" idx="3"/>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300">
                <a:latin typeface="Bahiana"/>
                <a:ea typeface="Bahiana"/>
                <a:cs typeface="Bahiana"/>
                <a:sym typeface="Bahiana"/>
              </a:rPr>
              <a:t>2nd grade</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60"/>
          <p:cNvSpPr txBox="1">
            <a:spLocks noGrp="1"/>
          </p:cNvSpPr>
          <p:nvPr>
            <p:ph type="title"/>
          </p:nvPr>
        </p:nvSpPr>
        <p:spPr>
          <a:xfrm>
            <a:off x="637025" y="368825"/>
            <a:ext cx="417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15" name="Google Shape;1215;p60"/>
          <p:cNvSpPr txBox="1">
            <a:spLocks noGrp="1"/>
          </p:cNvSpPr>
          <p:nvPr>
            <p:ph type="subTitle" idx="1"/>
          </p:nvPr>
        </p:nvSpPr>
        <p:spPr>
          <a:xfrm>
            <a:off x="2081175" y="1515950"/>
            <a:ext cx="1725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216" name="Google Shape;1216;p60"/>
          <p:cNvSpPr txBox="1">
            <a:spLocks noGrp="1"/>
          </p:cNvSpPr>
          <p:nvPr>
            <p:ph type="subTitle" idx="2"/>
          </p:nvPr>
        </p:nvSpPr>
        <p:spPr>
          <a:xfrm>
            <a:off x="1968300" y="1872950"/>
            <a:ext cx="5207400" cy="90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Girl gesturing thumb up with tablet</a:t>
            </a:r>
            <a:endParaRPr/>
          </a:p>
          <a:p>
            <a:pPr marL="457200" lvl="0" indent="-310832" algn="l" rtl="0">
              <a:spcBef>
                <a:spcPts val="0"/>
              </a:spcBef>
              <a:spcAft>
                <a:spcPts val="0"/>
              </a:spcAft>
              <a:buSzPts val="1295"/>
              <a:buChar char="●"/>
            </a:pPr>
            <a:r>
              <a:rPr lang="en">
                <a:solidFill>
                  <a:schemeClr val="hlink"/>
                </a:solidFill>
                <a:uFill>
                  <a:noFill/>
                </a:uFill>
                <a:hlinkClick r:id="rId4"/>
              </a:rPr>
              <a:t>Mathematics with numbers and copy space</a:t>
            </a:r>
            <a:endParaRPr/>
          </a:p>
        </p:txBody>
      </p:sp>
      <p:grpSp>
        <p:nvGrpSpPr>
          <p:cNvPr id="1217" name="Google Shape;1217;p60"/>
          <p:cNvGrpSpPr/>
          <p:nvPr/>
        </p:nvGrpSpPr>
        <p:grpSpPr>
          <a:xfrm rot="-6659671">
            <a:off x="451144" y="3583259"/>
            <a:ext cx="1771899" cy="1004462"/>
            <a:chOff x="5037925" y="4827550"/>
            <a:chExt cx="861375" cy="488300"/>
          </a:xfrm>
        </p:grpSpPr>
        <p:sp>
          <p:nvSpPr>
            <p:cNvPr id="1218" name="Google Shape;1218;p60"/>
            <p:cNvSpPr/>
            <p:nvPr/>
          </p:nvSpPr>
          <p:spPr>
            <a:xfrm>
              <a:off x="5037925" y="4856275"/>
              <a:ext cx="740125" cy="459250"/>
            </a:xfrm>
            <a:custGeom>
              <a:avLst/>
              <a:gdLst/>
              <a:ahLst/>
              <a:cxnLst/>
              <a:rect l="l" t="t" r="r" b="b"/>
              <a:pathLst>
                <a:path w="29605" h="18370" extrusionOk="0">
                  <a:moveTo>
                    <a:pt x="26915" y="1"/>
                  </a:moveTo>
                  <a:lnTo>
                    <a:pt x="1287" y="14435"/>
                  </a:lnTo>
                  <a:cubicBezTo>
                    <a:pt x="414" y="14918"/>
                    <a:pt x="0" y="15952"/>
                    <a:pt x="322" y="16917"/>
                  </a:cubicBezTo>
                  <a:cubicBezTo>
                    <a:pt x="608" y="17810"/>
                    <a:pt x="1450" y="18370"/>
                    <a:pt x="2332" y="18370"/>
                  </a:cubicBezTo>
                  <a:cubicBezTo>
                    <a:pt x="2653" y="18370"/>
                    <a:pt x="2980" y="18295"/>
                    <a:pt x="3287" y="18136"/>
                  </a:cubicBezTo>
                  <a:lnTo>
                    <a:pt x="29604" y="4529"/>
                  </a:lnTo>
                  <a:lnTo>
                    <a:pt x="26823" y="4483"/>
                  </a:lnTo>
                  <a:lnTo>
                    <a:pt x="28110" y="2276"/>
                  </a:lnTo>
                  <a:lnTo>
                    <a:pt x="25766" y="2345"/>
                  </a:lnTo>
                  <a:lnTo>
                    <a:pt x="26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5097100" y="4856275"/>
              <a:ext cx="613150" cy="374100"/>
            </a:xfrm>
            <a:custGeom>
              <a:avLst/>
              <a:gdLst/>
              <a:ahLst/>
              <a:cxnLst/>
              <a:rect l="l" t="t" r="r" b="b"/>
              <a:pathLst>
                <a:path w="24526" h="14964" extrusionOk="0">
                  <a:moveTo>
                    <a:pt x="24525" y="1"/>
                  </a:moveTo>
                  <a:lnTo>
                    <a:pt x="1" y="13837"/>
                  </a:lnTo>
                  <a:lnTo>
                    <a:pt x="208" y="14964"/>
                  </a:lnTo>
                  <a:lnTo>
                    <a:pt x="23399" y="2345"/>
                  </a:lnTo>
                  <a:lnTo>
                    <a:pt x="24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5104000" y="4968325"/>
              <a:ext cx="674050" cy="321825"/>
            </a:xfrm>
            <a:custGeom>
              <a:avLst/>
              <a:gdLst/>
              <a:ahLst/>
              <a:cxnLst/>
              <a:rect l="l" t="t" r="r" b="b"/>
              <a:pathLst>
                <a:path w="26962" h="12873" extrusionOk="0">
                  <a:moveTo>
                    <a:pt x="24180" y="1"/>
                  </a:moveTo>
                  <a:lnTo>
                    <a:pt x="1" y="12343"/>
                  </a:lnTo>
                  <a:lnTo>
                    <a:pt x="2184" y="12872"/>
                  </a:lnTo>
                  <a:lnTo>
                    <a:pt x="26961" y="47"/>
                  </a:lnTo>
                  <a:lnTo>
                    <a:pt x="24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5038500" y="5120025"/>
              <a:ext cx="266650" cy="195500"/>
            </a:xfrm>
            <a:custGeom>
              <a:avLst/>
              <a:gdLst/>
              <a:ahLst/>
              <a:cxnLst/>
              <a:rect l="l" t="t" r="r" b="b"/>
              <a:pathLst>
                <a:path w="10666" h="7820" extrusionOk="0">
                  <a:moveTo>
                    <a:pt x="8183" y="1"/>
                  </a:moveTo>
                  <a:lnTo>
                    <a:pt x="1287" y="3885"/>
                  </a:lnTo>
                  <a:cubicBezTo>
                    <a:pt x="414" y="4368"/>
                    <a:pt x="0" y="5402"/>
                    <a:pt x="299" y="6367"/>
                  </a:cubicBezTo>
                  <a:cubicBezTo>
                    <a:pt x="602" y="7260"/>
                    <a:pt x="1436" y="7820"/>
                    <a:pt x="2313" y="7820"/>
                  </a:cubicBezTo>
                  <a:cubicBezTo>
                    <a:pt x="2632" y="7820"/>
                    <a:pt x="2957" y="7745"/>
                    <a:pt x="3264" y="7586"/>
                  </a:cubicBezTo>
                  <a:lnTo>
                    <a:pt x="10665" y="3770"/>
                  </a:lnTo>
                  <a:cubicBezTo>
                    <a:pt x="9746" y="3471"/>
                    <a:pt x="8987" y="2828"/>
                    <a:pt x="8551" y="1977"/>
                  </a:cubicBezTo>
                  <a:cubicBezTo>
                    <a:pt x="8252" y="1357"/>
                    <a:pt x="8114" y="667"/>
                    <a:pt x="8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5037925" y="5187250"/>
              <a:ext cx="144825" cy="128275"/>
            </a:xfrm>
            <a:custGeom>
              <a:avLst/>
              <a:gdLst/>
              <a:ahLst/>
              <a:cxnLst/>
              <a:rect l="l" t="t" r="r" b="b"/>
              <a:pathLst>
                <a:path w="5793" h="5131" extrusionOk="0">
                  <a:moveTo>
                    <a:pt x="3425" y="1"/>
                  </a:moveTo>
                  <a:lnTo>
                    <a:pt x="1287" y="1196"/>
                  </a:lnTo>
                  <a:cubicBezTo>
                    <a:pt x="414" y="1679"/>
                    <a:pt x="0" y="2713"/>
                    <a:pt x="322" y="3678"/>
                  </a:cubicBezTo>
                  <a:cubicBezTo>
                    <a:pt x="608" y="4571"/>
                    <a:pt x="1438" y="5131"/>
                    <a:pt x="2322" y="5131"/>
                  </a:cubicBezTo>
                  <a:cubicBezTo>
                    <a:pt x="2644" y="5131"/>
                    <a:pt x="2974" y="5056"/>
                    <a:pt x="3287" y="4897"/>
                  </a:cubicBezTo>
                  <a:lnTo>
                    <a:pt x="5792" y="3586"/>
                  </a:lnTo>
                  <a:cubicBezTo>
                    <a:pt x="4896" y="3448"/>
                    <a:pt x="4092" y="2897"/>
                    <a:pt x="3678" y="2092"/>
                  </a:cubicBezTo>
                  <a:cubicBezTo>
                    <a:pt x="3333" y="1449"/>
                    <a:pt x="3241" y="690"/>
                    <a:pt x="3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5680900" y="4837900"/>
              <a:ext cx="174150" cy="131600"/>
            </a:xfrm>
            <a:custGeom>
              <a:avLst/>
              <a:gdLst/>
              <a:ahLst/>
              <a:cxnLst/>
              <a:rect l="l" t="t" r="r" b="b"/>
              <a:pathLst>
                <a:path w="6966" h="5264" extrusionOk="0">
                  <a:moveTo>
                    <a:pt x="6046" y="0"/>
                  </a:moveTo>
                  <a:lnTo>
                    <a:pt x="1150" y="736"/>
                  </a:lnTo>
                  <a:lnTo>
                    <a:pt x="1" y="3080"/>
                  </a:lnTo>
                  <a:lnTo>
                    <a:pt x="2368" y="3011"/>
                  </a:lnTo>
                  <a:lnTo>
                    <a:pt x="1081" y="5218"/>
                  </a:lnTo>
                  <a:lnTo>
                    <a:pt x="3862" y="5264"/>
                  </a:lnTo>
                  <a:lnTo>
                    <a:pt x="6965" y="1655"/>
                  </a:lnTo>
                  <a:cubicBezTo>
                    <a:pt x="6276" y="1012"/>
                    <a:pt x="6069" y="414"/>
                    <a:pt x="6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0"/>
            <p:cNvSpPr/>
            <p:nvPr/>
          </p:nvSpPr>
          <p:spPr>
            <a:xfrm>
              <a:off x="5037925" y="5200475"/>
              <a:ext cx="115525" cy="115375"/>
            </a:xfrm>
            <a:custGeom>
              <a:avLst/>
              <a:gdLst/>
              <a:ahLst/>
              <a:cxnLst/>
              <a:rect l="l" t="t" r="r" b="b"/>
              <a:pathLst>
                <a:path w="4621" h="4615" extrusionOk="0">
                  <a:moveTo>
                    <a:pt x="2483" y="0"/>
                  </a:moveTo>
                  <a:lnTo>
                    <a:pt x="1287" y="690"/>
                  </a:lnTo>
                  <a:cubicBezTo>
                    <a:pt x="414" y="1173"/>
                    <a:pt x="0" y="2207"/>
                    <a:pt x="322" y="3149"/>
                  </a:cubicBezTo>
                  <a:cubicBezTo>
                    <a:pt x="609" y="4062"/>
                    <a:pt x="1456" y="4614"/>
                    <a:pt x="2341" y="4614"/>
                  </a:cubicBezTo>
                  <a:cubicBezTo>
                    <a:pt x="2659" y="4614"/>
                    <a:pt x="2983" y="4543"/>
                    <a:pt x="3287" y="4390"/>
                  </a:cubicBezTo>
                  <a:lnTo>
                    <a:pt x="4620" y="3678"/>
                  </a:lnTo>
                  <a:cubicBezTo>
                    <a:pt x="3862" y="3356"/>
                    <a:pt x="3241" y="2759"/>
                    <a:pt x="2873" y="2023"/>
                  </a:cubicBezTo>
                  <a:cubicBezTo>
                    <a:pt x="2552" y="1403"/>
                    <a:pt x="2414" y="690"/>
                    <a:pt x="2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a:off x="5832025" y="4827550"/>
              <a:ext cx="67275" cy="51750"/>
            </a:xfrm>
            <a:custGeom>
              <a:avLst/>
              <a:gdLst/>
              <a:ahLst/>
              <a:cxnLst/>
              <a:rect l="l" t="t" r="r" b="b"/>
              <a:pathLst>
                <a:path w="2691" h="2070" extrusionOk="0">
                  <a:moveTo>
                    <a:pt x="2690" y="0"/>
                  </a:moveTo>
                  <a:lnTo>
                    <a:pt x="1" y="414"/>
                  </a:lnTo>
                  <a:cubicBezTo>
                    <a:pt x="47" y="828"/>
                    <a:pt x="231" y="1426"/>
                    <a:pt x="943" y="2069"/>
                  </a:cubicBezTo>
                  <a:lnTo>
                    <a:pt x="2690" y="0"/>
                  </a:lnTo>
                  <a:close/>
                </a:path>
              </a:pathLst>
            </a:custGeom>
            <a:solidFill>
              <a:srgbClr val="32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60"/>
          <p:cNvSpPr/>
          <p:nvPr/>
        </p:nvSpPr>
        <p:spPr>
          <a:xfrm>
            <a:off x="6561794" y="368817"/>
            <a:ext cx="1239315" cy="1174239"/>
          </a:xfrm>
          <a:custGeom>
            <a:avLst/>
            <a:gdLst/>
            <a:ahLst/>
            <a:cxnLst/>
            <a:rect l="l" t="t" r="r" b="b"/>
            <a:pathLst>
              <a:path w="16159" h="15309" extrusionOk="0">
                <a:moveTo>
                  <a:pt x="5770" y="0"/>
                </a:moveTo>
                <a:lnTo>
                  <a:pt x="5678" y="5379"/>
                </a:lnTo>
                <a:lnTo>
                  <a:pt x="1" y="5609"/>
                </a:lnTo>
                <a:lnTo>
                  <a:pt x="115" y="9079"/>
                </a:lnTo>
                <a:lnTo>
                  <a:pt x="5609" y="9240"/>
                </a:lnTo>
                <a:lnTo>
                  <a:pt x="5517" y="14940"/>
                </a:lnTo>
                <a:lnTo>
                  <a:pt x="9953" y="15308"/>
                </a:lnTo>
                <a:lnTo>
                  <a:pt x="10458" y="9401"/>
                </a:lnTo>
                <a:lnTo>
                  <a:pt x="16159" y="9562"/>
                </a:lnTo>
                <a:lnTo>
                  <a:pt x="16159" y="9562"/>
                </a:lnTo>
                <a:lnTo>
                  <a:pt x="16136" y="4965"/>
                </a:lnTo>
                <a:lnTo>
                  <a:pt x="10826" y="5172"/>
                </a:lnTo>
                <a:lnTo>
                  <a:pt x="11217" y="460"/>
                </a:lnTo>
                <a:lnTo>
                  <a:pt x="5770" y="0"/>
                </a:lnTo>
                <a:close/>
              </a:path>
            </a:pathLst>
          </a:custGeom>
          <a:solidFill>
            <a:srgbClr val="EF8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txBox="1">
            <a:spLocks noGrp="1"/>
          </p:cNvSpPr>
          <p:nvPr>
            <p:ph type="subTitle" idx="3"/>
          </p:nvPr>
        </p:nvSpPr>
        <p:spPr>
          <a:xfrm>
            <a:off x="2081175" y="2773250"/>
            <a:ext cx="1725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a:t>
            </a:r>
            <a:endParaRPr/>
          </a:p>
        </p:txBody>
      </p:sp>
      <p:sp>
        <p:nvSpPr>
          <p:cNvPr id="1228" name="Google Shape;1228;p60"/>
          <p:cNvSpPr txBox="1">
            <a:spLocks noGrp="1"/>
          </p:cNvSpPr>
          <p:nvPr>
            <p:ph type="subTitle" idx="4"/>
          </p:nvPr>
        </p:nvSpPr>
        <p:spPr>
          <a:xfrm>
            <a:off x="1968300" y="3130250"/>
            <a:ext cx="5207400" cy="90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5"/>
              </a:rPr>
              <a:t>Flat children's day background</a:t>
            </a:r>
            <a:endParaRPr/>
          </a:p>
          <a:p>
            <a:pPr marL="457200" lvl="0" indent="-310832" algn="l" rtl="0">
              <a:spcBef>
                <a:spcPts val="0"/>
              </a:spcBef>
              <a:spcAft>
                <a:spcPts val="0"/>
              </a:spcAft>
              <a:buSzPts val="1295"/>
              <a:buChar char="●"/>
            </a:pPr>
            <a:r>
              <a:rPr lang="en">
                <a:solidFill>
                  <a:schemeClr val="hlink"/>
                </a:solidFill>
                <a:uFill>
                  <a:noFill/>
                </a:uFill>
                <a:hlinkClick r:id="rId6"/>
              </a:rPr>
              <a:t>Math background</a:t>
            </a:r>
            <a:endParaRPr/>
          </a:p>
        </p:txBody>
      </p:sp>
      <p:sp>
        <p:nvSpPr>
          <p:cNvPr id="1229" name="Google Shape;1229;p60"/>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3"/>
        <p:cNvGrpSpPr/>
        <p:nvPr/>
      </p:nvGrpSpPr>
      <p:grpSpPr>
        <a:xfrm>
          <a:off x="0" y="0"/>
          <a:ext cx="0" cy="0"/>
          <a:chOff x="0" y="0"/>
          <a:chExt cx="0" cy="0"/>
        </a:xfrm>
      </p:grpSpPr>
      <p:sp>
        <p:nvSpPr>
          <p:cNvPr id="1234" name="Google Shape;1234;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35" name="Google Shape;1235;p61"/>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36" name="Google Shape;1236;p61"/>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0"/>
        <p:cNvGrpSpPr/>
        <p:nvPr/>
      </p:nvGrpSpPr>
      <p:grpSpPr>
        <a:xfrm>
          <a:off x="0" y="0"/>
          <a:ext cx="0" cy="0"/>
          <a:chOff x="0" y="0"/>
          <a:chExt cx="0" cy="0"/>
        </a:xfrm>
      </p:grpSpPr>
      <p:sp>
        <p:nvSpPr>
          <p:cNvPr id="1241" name="Google Shape;1241;p6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42" name="Google Shape;1242;p6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43" name="Google Shape;1243;p6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Bahiana</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https://fonts.google.com/specimen/Bahiana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https://fonts.google.com/specimen/Roboto+Slab</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244" name="Google Shape;1244;p62"/>
          <p:cNvSpPr/>
          <p:nvPr/>
        </p:nvSpPr>
        <p:spPr>
          <a:xfrm>
            <a:off x="2072388" y="3498875"/>
            <a:ext cx="791400" cy="754200"/>
          </a:xfrm>
          <a:prstGeom prst="roundRect">
            <a:avLst>
              <a:gd name="adj" fmla="val 16667"/>
            </a:avLst>
          </a:prstGeom>
          <a:solidFill>
            <a:srgbClr val="F7DE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3134207" y="3498875"/>
            <a:ext cx="791400" cy="754200"/>
          </a:xfrm>
          <a:prstGeom prst="roundRect">
            <a:avLst>
              <a:gd name="adj" fmla="val 16667"/>
            </a:avLst>
          </a:prstGeom>
          <a:solidFill>
            <a:srgbClr val="F4B88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4196027" y="3498875"/>
            <a:ext cx="791400" cy="754200"/>
          </a:xfrm>
          <a:prstGeom prst="roundRect">
            <a:avLst>
              <a:gd name="adj" fmla="val 16667"/>
            </a:avLst>
          </a:prstGeom>
          <a:solidFill>
            <a:srgbClr val="B76BD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1010563" y="3498875"/>
            <a:ext cx="791400" cy="754200"/>
          </a:xfrm>
          <a:prstGeom prst="roundRect">
            <a:avLst>
              <a:gd name="adj" fmla="val 16667"/>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txBox="1"/>
          <p:nvPr/>
        </p:nvSpPr>
        <p:spPr>
          <a:xfrm>
            <a:off x="2072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#f7dec7</a:t>
            </a:r>
            <a:endParaRPr sz="1000">
              <a:solidFill>
                <a:srgbClr val="FFFFFF"/>
              </a:solidFill>
            </a:endParaRPr>
          </a:p>
        </p:txBody>
      </p:sp>
      <p:sp>
        <p:nvSpPr>
          <p:cNvPr id="1249" name="Google Shape;1249;p62"/>
          <p:cNvSpPr txBox="1"/>
          <p:nvPr/>
        </p:nvSpPr>
        <p:spPr>
          <a:xfrm>
            <a:off x="3134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#f4b881</a:t>
            </a:r>
            <a:endParaRPr sz="1000">
              <a:solidFill>
                <a:srgbClr val="FFFFFF"/>
              </a:solidFill>
            </a:endParaRPr>
          </a:p>
        </p:txBody>
      </p:sp>
      <p:sp>
        <p:nvSpPr>
          <p:cNvPr id="1250" name="Google Shape;1250;p62"/>
          <p:cNvSpPr txBox="1"/>
          <p:nvPr/>
        </p:nvSpPr>
        <p:spPr>
          <a:xfrm>
            <a:off x="4196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#b76bd6</a:t>
            </a:r>
            <a:endParaRPr sz="1000">
              <a:solidFill>
                <a:srgbClr val="FFFFFF"/>
              </a:solidFill>
            </a:endParaRPr>
          </a:p>
        </p:txBody>
      </p:sp>
      <p:sp>
        <p:nvSpPr>
          <p:cNvPr id="1251" name="Google Shape;1251;p62"/>
          <p:cNvSpPr txBox="1"/>
          <p:nvPr/>
        </p:nvSpPr>
        <p:spPr>
          <a:xfrm>
            <a:off x="1010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#fff2cc</a:t>
            </a:r>
            <a:endParaRPr sz="1000">
              <a:solidFill>
                <a:srgbClr val="FFFFFF"/>
              </a:solidFill>
            </a:endParaRPr>
          </a:p>
        </p:txBody>
      </p:sp>
      <p:sp>
        <p:nvSpPr>
          <p:cNvPr id="1252" name="Google Shape;1252;p62"/>
          <p:cNvSpPr/>
          <p:nvPr/>
        </p:nvSpPr>
        <p:spPr>
          <a:xfrm>
            <a:off x="5257857" y="3498875"/>
            <a:ext cx="791400" cy="754200"/>
          </a:xfrm>
          <a:prstGeom prst="roundRect">
            <a:avLst>
              <a:gd name="adj" fmla="val 16667"/>
            </a:avLst>
          </a:prstGeom>
          <a:solidFill>
            <a:srgbClr val="BFDA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319677" y="3498875"/>
            <a:ext cx="791400" cy="754200"/>
          </a:xfrm>
          <a:prstGeom prst="roundRect">
            <a:avLst>
              <a:gd name="adj" fmla="val 16667"/>
            </a:avLst>
          </a:prstGeom>
          <a:solidFill>
            <a:srgbClr val="E0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txBox="1"/>
          <p:nvPr/>
        </p:nvSpPr>
        <p:spPr>
          <a:xfrm>
            <a:off x="5257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#bfda5f</a:t>
            </a:r>
            <a:endParaRPr sz="1000">
              <a:solidFill>
                <a:srgbClr val="FFFFFF"/>
              </a:solidFill>
            </a:endParaRPr>
          </a:p>
        </p:txBody>
      </p:sp>
      <p:sp>
        <p:nvSpPr>
          <p:cNvPr id="1255" name="Google Shape;1255;p62"/>
          <p:cNvSpPr txBox="1"/>
          <p:nvPr/>
        </p:nvSpPr>
        <p:spPr>
          <a:xfrm>
            <a:off x="6319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#e06666</a:t>
            </a:r>
            <a:endParaRPr sz="1000">
              <a:solidFill>
                <a:srgbClr val="FFFFFF"/>
              </a:solidFill>
            </a:endParaRPr>
          </a:p>
        </p:txBody>
      </p:sp>
      <p:sp>
        <p:nvSpPr>
          <p:cNvPr id="1256" name="Google Shape;1256;p62"/>
          <p:cNvSpPr/>
          <p:nvPr/>
        </p:nvSpPr>
        <p:spPr>
          <a:xfrm>
            <a:off x="7381502" y="3498875"/>
            <a:ext cx="791400" cy="754200"/>
          </a:xfrm>
          <a:prstGeom prst="roundRect">
            <a:avLst>
              <a:gd name="adj" fmla="val 16667"/>
            </a:avLst>
          </a:prstGeom>
          <a:solidFill>
            <a:srgbClr val="95D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txBox="1"/>
          <p:nvPr/>
        </p:nvSpPr>
        <p:spPr>
          <a:xfrm>
            <a:off x="73815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#95d5eb</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1"/>
        <p:cNvGrpSpPr/>
        <p:nvPr/>
      </p:nvGrpSpPr>
      <p:grpSpPr>
        <a:xfrm>
          <a:off x="0" y="0"/>
          <a:ext cx="0" cy="0"/>
          <a:chOff x="0" y="0"/>
          <a:chExt cx="0" cy="0"/>
        </a:xfrm>
      </p:grpSpPr>
      <p:sp>
        <p:nvSpPr>
          <p:cNvPr id="1262" name="Google Shape;1262;p63"/>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263" name="Google Shape;1263;p63"/>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264" name="Google Shape;1264;p6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265" name="Google Shape;1265;p6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66" name="Google Shape;1266;p6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67" name="Google Shape;1267;p6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68" name="Google Shape;1268;p6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69" name="Google Shape;1269;p6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270" name="Google Shape;1270;p6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271" name="Google Shape;1271;p6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272" name="Google Shape;1272;p6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73" name="Google Shape;1273;p6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77"/>
        <p:cNvGrpSpPr/>
        <p:nvPr/>
      </p:nvGrpSpPr>
      <p:grpSpPr>
        <a:xfrm>
          <a:off x="0" y="0"/>
          <a:ext cx="0" cy="0"/>
          <a:chOff x="0" y="0"/>
          <a:chExt cx="0" cy="0"/>
        </a:xfrm>
      </p:grpSpPr>
      <p:sp>
        <p:nvSpPr>
          <p:cNvPr id="1278" name="Google Shape;1278;p6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279" name="Google Shape;1279;p64"/>
          <p:cNvGrpSpPr/>
          <p:nvPr/>
        </p:nvGrpSpPr>
        <p:grpSpPr>
          <a:xfrm>
            <a:off x="5156078" y="3085736"/>
            <a:ext cx="474294" cy="551291"/>
            <a:chOff x="4727025" y="1332775"/>
            <a:chExt cx="59900" cy="69625"/>
          </a:xfrm>
        </p:grpSpPr>
        <p:sp>
          <p:nvSpPr>
            <p:cNvPr id="1280" name="Google Shape;1280;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4"/>
          <p:cNvGrpSpPr/>
          <p:nvPr/>
        </p:nvGrpSpPr>
        <p:grpSpPr>
          <a:xfrm>
            <a:off x="5769734" y="2314340"/>
            <a:ext cx="555653" cy="557031"/>
            <a:chOff x="4820425" y="1329900"/>
            <a:chExt cx="70175" cy="70350"/>
          </a:xfrm>
        </p:grpSpPr>
        <p:sp>
          <p:nvSpPr>
            <p:cNvPr id="1283" name="Google Shape;1283;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64"/>
          <p:cNvGrpSpPr/>
          <p:nvPr/>
        </p:nvGrpSpPr>
        <p:grpSpPr>
          <a:xfrm>
            <a:off x="6396103" y="2318845"/>
            <a:ext cx="582574" cy="533871"/>
            <a:chOff x="4903200" y="1331525"/>
            <a:chExt cx="73575" cy="67425"/>
          </a:xfrm>
        </p:grpSpPr>
        <p:sp>
          <p:nvSpPr>
            <p:cNvPr id="1288" name="Google Shape;1288;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64"/>
          <p:cNvGrpSpPr/>
          <p:nvPr/>
        </p:nvGrpSpPr>
        <p:grpSpPr>
          <a:xfrm>
            <a:off x="5755581" y="3078709"/>
            <a:ext cx="583960" cy="565345"/>
            <a:chOff x="4815575" y="1416800"/>
            <a:chExt cx="73750" cy="71400"/>
          </a:xfrm>
        </p:grpSpPr>
        <p:sp>
          <p:nvSpPr>
            <p:cNvPr id="1291" name="Google Shape;1291;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4"/>
          <p:cNvGrpSpPr/>
          <p:nvPr/>
        </p:nvGrpSpPr>
        <p:grpSpPr>
          <a:xfrm>
            <a:off x="6390362" y="3108896"/>
            <a:ext cx="589898" cy="504970"/>
            <a:chOff x="4902475" y="1418875"/>
            <a:chExt cx="74500" cy="63775"/>
          </a:xfrm>
        </p:grpSpPr>
        <p:sp>
          <p:nvSpPr>
            <p:cNvPr id="1295" name="Google Shape;1295;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64"/>
          <p:cNvGrpSpPr/>
          <p:nvPr/>
        </p:nvGrpSpPr>
        <p:grpSpPr>
          <a:xfrm>
            <a:off x="5765577" y="3826000"/>
            <a:ext cx="563967" cy="567127"/>
            <a:chOff x="4818100" y="1507675"/>
            <a:chExt cx="71225" cy="71625"/>
          </a:xfrm>
        </p:grpSpPr>
        <p:sp>
          <p:nvSpPr>
            <p:cNvPr id="1298" name="Google Shape;1298;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4"/>
          <p:cNvGrpSpPr/>
          <p:nvPr/>
        </p:nvGrpSpPr>
        <p:grpSpPr>
          <a:xfrm>
            <a:off x="5079075" y="3829461"/>
            <a:ext cx="628301" cy="588505"/>
            <a:chOff x="4721450" y="1509475"/>
            <a:chExt cx="79350" cy="74325"/>
          </a:xfrm>
        </p:grpSpPr>
        <p:sp>
          <p:nvSpPr>
            <p:cNvPr id="1303" name="Google Shape;1303;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4"/>
          <p:cNvGrpSpPr/>
          <p:nvPr/>
        </p:nvGrpSpPr>
        <p:grpSpPr>
          <a:xfrm>
            <a:off x="6424608" y="3814027"/>
            <a:ext cx="557038" cy="562772"/>
            <a:chOff x="4906800" y="1507500"/>
            <a:chExt cx="70350" cy="71075"/>
          </a:xfrm>
        </p:grpSpPr>
        <p:sp>
          <p:nvSpPr>
            <p:cNvPr id="1308" name="Google Shape;1308;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64"/>
          <p:cNvGrpSpPr/>
          <p:nvPr/>
        </p:nvGrpSpPr>
        <p:grpSpPr>
          <a:xfrm>
            <a:off x="4462216" y="2340963"/>
            <a:ext cx="517934" cy="517934"/>
            <a:chOff x="3736598" y="2170606"/>
            <a:chExt cx="404889" cy="404889"/>
          </a:xfrm>
        </p:grpSpPr>
        <p:sp>
          <p:nvSpPr>
            <p:cNvPr id="1314" name="Google Shape;1314;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64"/>
          <p:cNvGrpSpPr/>
          <p:nvPr/>
        </p:nvGrpSpPr>
        <p:grpSpPr>
          <a:xfrm>
            <a:off x="3729277" y="2341061"/>
            <a:ext cx="586986" cy="517740"/>
            <a:chOff x="3161917" y="2170682"/>
            <a:chExt cx="458870" cy="404737"/>
          </a:xfrm>
        </p:grpSpPr>
        <p:sp>
          <p:nvSpPr>
            <p:cNvPr id="1319" name="Google Shape;1319;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4"/>
          <p:cNvGrpSpPr/>
          <p:nvPr/>
        </p:nvGrpSpPr>
        <p:grpSpPr>
          <a:xfrm>
            <a:off x="3752299" y="3102400"/>
            <a:ext cx="540943" cy="517963"/>
            <a:chOff x="3179914" y="2889488"/>
            <a:chExt cx="422876" cy="404911"/>
          </a:xfrm>
        </p:grpSpPr>
        <p:sp>
          <p:nvSpPr>
            <p:cNvPr id="1323" name="Google Shape;1323;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4"/>
          <p:cNvGrpSpPr/>
          <p:nvPr/>
        </p:nvGrpSpPr>
        <p:grpSpPr>
          <a:xfrm>
            <a:off x="4453093" y="3102358"/>
            <a:ext cx="536180" cy="518047"/>
            <a:chOff x="3729467" y="2889422"/>
            <a:chExt cx="419153" cy="404977"/>
          </a:xfrm>
        </p:grpSpPr>
        <p:sp>
          <p:nvSpPr>
            <p:cNvPr id="1330" name="Google Shape;1330;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4"/>
          <p:cNvGrpSpPr/>
          <p:nvPr/>
        </p:nvGrpSpPr>
        <p:grpSpPr>
          <a:xfrm>
            <a:off x="1990126" y="3445787"/>
            <a:ext cx="965351" cy="134611"/>
            <a:chOff x="4411970" y="2962952"/>
            <a:chExt cx="706544" cy="104212"/>
          </a:xfrm>
        </p:grpSpPr>
        <p:sp>
          <p:nvSpPr>
            <p:cNvPr id="1338" name="Google Shape;1338;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4"/>
          <p:cNvGrpSpPr/>
          <p:nvPr/>
        </p:nvGrpSpPr>
        <p:grpSpPr>
          <a:xfrm>
            <a:off x="1990126" y="3041077"/>
            <a:ext cx="960158" cy="289172"/>
            <a:chOff x="4411970" y="2726085"/>
            <a:chExt cx="643107" cy="193659"/>
          </a:xfrm>
        </p:grpSpPr>
        <p:sp>
          <p:nvSpPr>
            <p:cNvPr id="1343" name="Google Shape;1343;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4"/>
          <p:cNvGrpSpPr/>
          <p:nvPr/>
        </p:nvGrpSpPr>
        <p:grpSpPr>
          <a:xfrm>
            <a:off x="998624" y="3295400"/>
            <a:ext cx="811503" cy="252584"/>
            <a:chOff x="4411970" y="4340222"/>
            <a:chExt cx="779467" cy="242683"/>
          </a:xfrm>
        </p:grpSpPr>
        <p:sp>
          <p:nvSpPr>
            <p:cNvPr id="1347" name="Google Shape;1347;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4"/>
          <p:cNvGrpSpPr/>
          <p:nvPr/>
        </p:nvGrpSpPr>
        <p:grpSpPr>
          <a:xfrm>
            <a:off x="1990126" y="2709308"/>
            <a:ext cx="965160" cy="216230"/>
            <a:chOff x="4411970" y="2468674"/>
            <a:chExt cx="747317" cy="167425"/>
          </a:xfrm>
        </p:grpSpPr>
        <p:sp>
          <p:nvSpPr>
            <p:cNvPr id="1351" name="Google Shape;1351;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64"/>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4" name="Google Shape;1354;p64"/>
          <p:cNvGrpSpPr/>
          <p:nvPr/>
        </p:nvGrpSpPr>
        <p:grpSpPr>
          <a:xfrm>
            <a:off x="997692" y="2334687"/>
            <a:ext cx="1959041" cy="208784"/>
            <a:chOff x="6336019" y="3733725"/>
            <a:chExt cx="2566206" cy="351310"/>
          </a:xfrm>
        </p:grpSpPr>
        <p:sp>
          <p:nvSpPr>
            <p:cNvPr id="1355" name="Google Shape;1355;p64"/>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64"/>
          <p:cNvGrpSpPr/>
          <p:nvPr/>
        </p:nvGrpSpPr>
        <p:grpSpPr>
          <a:xfrm>
            <a:off x="1990126" y="3950602"/>
            <a:ext cx="946551" cy="153200"/>
            <a:chOff x="4404545" y="3301592"/>
            <a:chExt cx="782403" cy="129272"/>
          </a:xfrm>
        </p:grpSpPr>
        <p:sp>
          <p:nvSpPr>
            <p:cNvPr id="1360" name="Google Shape;1360;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4"/>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4"/>
          <p:cNvGrpSpPr/>
          <p:nvPr/>
        </p:nvGrpSpPr>
        <p:grpSpPr>
          <a:xfrm>
            <a:off x="1990126" y="3695937"/>
            <a:ext cx="962257" cy="139127"/>
            <a:chOff x="4411970" y="3131459"/>
            <a:chExt cx="710520" cy="117397"/>
          </a:xfrm>
        </p:grpSpPr>
        <p:sp>
          <p:nvSpPr>
            <p:cNvPr id="1363" name="Google Shape;1363;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64"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64"/>
          <p:cNvGrpSpPr/>
          <p:nvPr/>
        </p:nvGrpSpPr>
        <p:grpSpPr>
          <a:xfrm>
            <a:off x="990271" y="3621603"/>
            <a:ext cx="823838" cy="458988"/>
            <a:chOff x="4411970" y="1801825"/>
            <a:chExt cx="734586" cy="409262"/>
          </a:xfrm>
        </p:grpSpPr>
        <p:sp>
          <p:nvSpPr>
            <p:cNvPr id="1367" name="Google Shape;1367;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4"/>
          <p:cNvGrpSpPr/>
          <p:nvPr/>
        </p:nvGrpSpPr>
        <p:grpSpPr>
          <a:xfrm>
            <a:off x="3095243" y="2339173"/>
            <a:ext cx="521514" cy="521514"/>
            <a:chOff x="5681300" y="2527788"/>
            <a:chExt cx="805800" cy="805800"/>
          </a:xfrm>
        </p:grpSpPr>
        <p:sp>
          <p:nvSpPr>
            <p:cNvPr id="1370" name="Google Shape;1370;p64"/>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4"/>
          <p:cNvGrpSpPr/>
          <p:nvPr/>
        </p:nvGrpSpPr>
        <p:grpSpPr>
          <a:xfrm>
            <a:off x="3089483" y="3094865"/>
            <a:ext cx="533033" cy="533033"/>
            <a:chOff x="4049800" y="640400"/>
            <a:chExt cx="858900" cy="858900"/>
          </a:xfrm>
        </p:grpSpPr>
        <p:sp>
          <p:nvSpPr>
            <p:cNvPr id="1373" name="Google Shape;1373;p64"/>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4"/>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4"/>
          <p:cNvGrpSpPr/>
          <p:nvPr/>
        </p:nvGrpSpPr>
        <p:grpSpPr>
          <a:xfrm>
            <a:off x="3014966" y="3772543"/>
            <a:ext cx="682068" cy="682068"/>
            <a:chOff x="5080188" y="927900"/>
            <a:chExt cx="961200" cy="961200"/>
          </a:xfrm>
        </p:grpSpPr>
        <p:sp>
          <p:nvSpPr>
            <p:cNvPr id="1376" name="Google Shape;1376;p64"/>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4"/>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4"/>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4"/>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64"/>
          <p:cNvGrpSpPr/>
          <p:nvPr/>
        </p:nvGrpSpPr>
        <p:grpSpPr>
          <a:xfrm>
            <a:off x="4478465" y="3869234"/>
            <a:ext cx="505650" cy="504006"/>
            <a:chOff x="6039282" y="1042577"/>
            <a:chExt cx="734315" cy="731929"/>
          </a:xfrm>
        </p:grpSpPr>
        <p:sp>
          <p:nvSpPr>
            <p:cNvPr id="1385" name="Google Shape;1385;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4"/>
          <p:cNvGrpSpPr/>
          <p:nvPr/>
        </p:nvGrpSpPr>
        <p:grpSpPr>
          <a:xfrm>
            <a:off x="5091067" y="2298862"/>
            <a:ext cx="567744" cy="602136"/>
            <a:chOff x="1825800" y="1651625"/>
            <a:chExt cx="539989" cy="571775"/>
          </a:xfrm>
        </p:grpSpPr>
        <p:sp>
          <p:nvSpPr>
            <p:cNvPr id="1407" name="Google Shape;1407;p64"/>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4"/>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4"/>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64"/>
          <p:cNvGrpSpPr/>
          <p:nvPr/>
        </p:nvGrpSpPr>
        <p:grpSpPr>
          <a:xfrm>
            <a:off x="3765995" y="3855579"/>
            <a:ext cx="508123" cy="507955"/>
            <a:chOff x="1897577" y="2802432"/>
            <a:chExt cx="492176" cy="492014"/>
          </a:xfrm>
        </p:grpSpPr>
        <p:sp>
          <p:nvSpPr>
            <p:cNvPr id="1412" name="Google Shape;1412;p64"/>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4"/>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4"/>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4"/>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4"/>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4"/>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4"/>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4"/>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4"/>
          <p:cNvGrpSpPr/>
          <p:nvPr/>
        </p:nvGrpSpPr>
        <p:grpSpPr>
          <a:xfrm>
            <a:off x="997525" y="4169123"/>
            <a:ext cx="809227" cy="200842"/>
            <a:chOff x="2013045" y="4813233"/>
            <a:chExt cx="921986" cy="228854"/>
          </a:xfrm>
        </p:grpSpPr>
        <p:sp>
          <p:nvSpPr>
            <p:cNvPr id="1425" name="Google Shape;1425;p64"/>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4"/>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4"/>
          <p:cNvGrpSpPr/>
          <p:nvPr/>
        </p:nvGrpSpPr>
        <p:grpSpPr>
          <a:xfrm>
            <a:off x="1005985" y="2656004"/>
            <a:ext cx="792421" cy="269941"/>
            <a:chOff x="1046767" y="4756633"/>
            <a:chExt cx="859646" cy="292841"/>
          </a:xfrm>
        </p:grpSpPr>
        <p:sp>
          <p:nvSpPr>
            <p:cNvPr id="1428" name="Google Shape;1428;p64"/>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4"/>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4"/>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64"/>
          <p:cNvGrpSpPr/>
          <p:nvPr/>
        </p:nvGrpSpPr>
        <p:grpSpPr>
          <a:xfrm>
            <a:off x="7141841" y="2550562"/>
            <a:ext cx="166473" cy="141497"/>
            <a:chOff x="4660325" y="1866850"/>
            <a:chExt cx="68350" cy="58100"/>
          </a:xfrm>
        </p:grpSpPr>
        <p:sp>
          <p:nvSpPr>
            <p:cNvPr id="1436" name="Google Shape;1436;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64"/>
          <p:cNvGrpSpPr/>
          <p:nvPr/>
        </p:nvGrpSpPr>
        <p:grpSpPr>
          <a:xfrm>
            <a:off x="7451186" y="2576286"/>
            <a:ext cx="162515" cy="90049"/>
            <a:chOff x="4791775" y="1877500"/>
            <a:chExt cx="66725" cy="36975"/>
          </a:xfrm>
        </p:grpSpPr>
        <p:sp>
          <p:nvSpPr>
            <p:cNvPr id="1439" name="Google Shape;1439;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64"/>
          <p:cNvGrpSpPr/>
          <p:nvPr/>
        </p:nvGrpSpPr>
        <p:grpSpPr>
          <a:xfrm>
            <a:off x="7772899" y="2576286"/>
            <a:ext cx="144979" cy="90049"/>
            <a:chOff x="4923925" y="1877500"/>
            <a:chExt cx="59525" cy="36975"/>
          </a:xfrm>
        </p:grpSpPr>
        <p:sp>
          <p:nvSpPr>
            <p:cNvPr id="1442" name="Google Shape;1442;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4"/>
          <p:cNvGrpSpPr/>
          <p:nvPr/>
        </p:nvGrpSpPr>
        <p:grpSpPr>
          <a:xfrm>
            <a:off x="8067390" y="2558477"/>
            <a:ext cx="141447" cy="125667"/>
            <a:chOff x="5058450" y="1870100"/>
            <a:chExt cx="58075" cy="51600"/>
          </a:xfrm>
        </p:grpSpPr>
        <p:sp>
          <p:nvSpPr>
            <p:cNvPr id="1445" name="Google Shape;1445;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64"/>
          <p:cNvGrpSpPr/>
          <p:nvPr/>
        </p:nvGrpSpPr>
        <p:grpSpPr>
          <a:xfrm>
            <a:off x="7481905" y="2980885"/>
            <a:ext cx="101077" cy="107645"/>
            <a:chOff x="4811425" y="2065025"/>
            <a:chExt cx="41500" cy="44200"/>
          </a:xfrm>
        </p:grpSpPr>
        <p:sp>
          <p:nvSpPr>
            <p:cNvPr id="1448" name="Google Shape;1448;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64"/>
          <p:cNvGrpSpPr/>
          <p:nvPr/>
        </p:nvGrpSpPr>
        <p:grpSpPr>
          <a:xfrm>
            <a:off x="7774342" y="2981098"/>
            <a:ext cx="120867" cy="107218"/>
            <a:chOff x="4929875" y="2065025"/>
            <a:chExt cx="49625" cy="44025"/>
          </a:xfrm>
        </p:grpSpPr>
        <p:sp>
          <p:nvSpPr>
            <p:cNvPr id="1451" name="Google Shape;1451;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4"/>
          <p:cNvGrpSpPr/>
          <p:nvPr/>
        </p:nvGrpSpPr>
        <p:grpSpPr>
          <a:xfrm>
            <a:off x="8103011" y="2984112"/>
            <a:ext cx="70206" cy="101191"/>
            <a:chOff x="5083925" y="2066350"/>
            <a:chExt cx="28825" cy="41550"/>
          </a:xfrm>
        </p:grpSpPr>
        <p:sp>
          <p:nvSpPr>
            <p:cNvPr id="1454" name="Google Shape;1454;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4"/>
          <p:cNvGrpSpPr/>
          <p:nvPr/>
        </p:nvGrpSpPr>
        <p:grpSpPr>
          <a:xfrm>
            <a:off x="7134565" y="2999759"/>
            <a:ext cx="181026" cy="69896"/>
            <a:chOff x="4659775" y="2072775"/>
            <a:chExt cx="74325" cy="28700"/>
          </a:xfrm>
        </p:grpSpPr>
        <p:sp>
          <p:nvSpPr>
            <p:cNvPr id="1457" name="Google Shape;1457;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64"/>
          <p:cNvGrpSpPr/>
          <p:nvPr/>
        </p:nvGrpSpPr>
        <p:grpSpPr>
          <a:xfrm>
            <a:off x="8054421" y="2790324"/>
            <a:ext cx="167387" cy="89197"/>
            <a:chOff x="4662475" y="1976500"/>
            <a:chExt cx="68725" cy="36625"/>
          </a:xfrm>
        </p:grpSpPr>
        <p:sp>
          <p:nvSpPr>
            <p:cNvPr id="1461" name="Google Shape;1461;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64"/>
          <p:cNvGrpSpPr/>
          <p:nvPr/>
        </p:nvGrpSpPr>
        <p:grpSpPr>
          <a:xfrm>
            <a:off x="7751326" y="2793764"/>
            <a:ext cx="166899" cy="82317"/>
            <a:chOff x="4920150" y="1977875"/>
            <a:chExt cx="68525" cy="33800"/>
          </a:xfrm>
        </p:grpSpPr>
        <p:sp>
          <p:nvSpPr>
            <p:cNvPr id="1465" name="Google Shape;1465;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4"/>
          <p:cNvGrpSpPr/>
          <p:nvPr/>
        </p:nvGrpSpPr>
        <p:grpSpPr>
          <a:xfrm>
            <a:off x="7162483" y="3197682"/>
            <a:ext cx="125190" cy="127859"/>
            <a:chOff x="4676550" y="2160575"/>
            <a:chExt cx="51400" cy="52500"/>
          </a:xfrm>
        </p:grpSpPr>
        <p:sp>
          <p:nvSpPr>
            <p:cNvPr id="1469" name="Google Shape;1469;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64"/>
          <p:cNvGrpSpPr/>
          <p:nvPr/>
        </p:nvGrpSpPr>
        <p:grpSpPr>
          <a:xfrm>
            <a:off x="7459741" y="3204714"/>
            <a:ext cx="145405" cy="113794"/>
            <a:chOff x="4768325" y="2163475"/>
            <a:chExt cx="59700" cy="46725"/>
          </a:xfrm>
        </p:grpSpPr>
        <p:sp>
          <p:nvSpPr>
            <p:cNvPr id="1473" name="Google Shape;1473;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64"/>
          <p:cNvGrpSpPr/>
          <p:nvPr/>
        </p:nvGrpSpPr>
        <p:grpSpPr>
          <a:xfrm>
            <a:off x="7476059" y="3459808"/>
            <a:ext cx="112768" cy="106853"/>
            <a:chOff x="4768575" y="2253950"/>
            <a:chExt cx="46300" cy="43875"/>
          </a:xfrm>
        </p:grpSpPr>
        <p:sp>
          <p:nvSpPr>
            <p:cNvPr id="1482" name="Google Shape;1482;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64"/>
          <p:cNvGrpSpPr/>
          <p:nvPr/>
        </p:nvGrpSpPr>
        <p:grpSpPr>
          <a:xfrm>
            <a:off x="7775682" y="3948834"/>
            <a:ext cx="118187" cy="146246"/>
            <a:chOff x="4960900" y="2433225"/>
            <a:chExt cx="48525" cy="60050"/>
          </a:xfrm>
        </p:grpSpPr>
        <p:sp>
          <p:nvSpPr>
            <p:cNvPr id="1485" name="Google Shape;1485;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4"/>
          <p:cNvGrpSpPr/>
          <p:nvPr/>
        </p:nvGrpSpPr>
        <p:grpSpPr>
          <a:xfrm>
            <a:off x="7464247" y="4212895"/>
            <a:ext cx="136394" cy="143810"/>
            <a:chOff x="4854075" y="2527625"/>
            <a:chExt cx="56000" cy="59050"/>
          </a:xfrm>
        </p:grpSpPr>
        <p:sp>
          <p:nvSpPr>
            <p:cNvPr id="1488" name="Google Shape;1488;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64"/>
          <p:cNvGrpSpPr/>
          <p:nvPr/>
        </p:nvGrpSpPr>
        <p:grpSpPr>
          <a:xfrm>
            <a:off x="8088458" y="3676639"/>
            <a:ext cx="99312" cy="160797"/>
            <a:chOff x="5059700" y="2334775"/>
            <a:chExt cx="40775" cy="66025"/>
          </a:xfrm>
        </p:grpSpPr>
        <p:sp>
          <p:nvSpPr>
            <p:cNvPr id="1494" name="Google Shape;1494;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64"/>
          <p:cNvGrpSpPr/>
          <p:nvPr/>
        </p:nvGrpSpPr>
        <p:grpSpPr>
          <a:xfrm>
            <a:off x="8045622" y="3941771"/>
            <a:ext cx="184984" cy="160371"/>
            <a:chOff x="5037700" y="2430325"/>
            <a:chExt cx="75950" cy="65850"/>
          </a:xfrm>
        </p:grpSpPr>
        <p:sp>
          <p:nvSpPr>
            <p:cNvPr id="1504" name="Google Shape;1504;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4"/>
          <p:cNvGrpSpPr/>
          <p:nvPr/>
        </p:nvGrpSpPr>
        <p:grpSpPr>
          <a:xfrm>
            <a:off x="7465128" y="3708223"/>
            <a:ext cx="173014" cy="97629"/>
            <a:chOff x="4756975" y="2341800"/>
            <a:chExt cx="91975" cy="51925"/>
          </a:xfrm>
        </p:grpSpPr>
        <p:sp>
          <p:nvSpPr>
            <p:cNvPr id="1507" name="Google Shape;1507;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64"/>
          <p:cNvGrpSpPr/>
          <p:nvPr/>
        </p:nvGrpSpPr>
        <p:grpSpPr>
          <a:xfrm>
            <a:off x="7732065" y="4196920"/>
            <a:ext cx="212497" cy="175761"/>
            <a:chOff x="4943575" y="2516350"/>
            <a:chExt cx="98675" cy="81700"/>
          </a:xfrm>
        </p:grpSpPr>
        <p:sp>
          <p:nvSpPr>
            <p:cNvPr id="1528" name="Google Shape;1528;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4"/>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grpSp>
        <p:nvGrpSpPr>
          <p:cNvPr id="1615" name="Google Shape;1615;p65"/>
          <p:cNvGrpSpPr/>
          <p:nvPr/>
        </p:nvGrpSpPr>
        <p:grpSpPr>
          <a:xfrm>
            <a:off x="745571" y="1168666"/>
            <a:ext cx="2492868" cy="1379876"/>
            <a:chOff x="2654821" y="2311071"/>
            <a:chExt cx="2279715" cy="1262120"/>
          </a:xfrm>
        </p:grpSpPr>
        <p:grpSp>
          <p:nvGrpSpPr>
            <p:cNvPr id="1616" name="Google Shape;1616;p65"/>
            <p:cNvGrpSpPr/>
            <p:nvPr/>
          </p:nvGrpSpPr>
          <p:grpSpPr>
            <a:xfrm>
              <a:off x="4034269" y="2840745"/>
              <a:ext cx="40212" cy="36437"/>
              <a:chOff x="4293400" y="2574725"/>
              <a:chExt cx="84425" cy="80100"/>
            </a:xfrm>
          </p:grpSpPr>
          <p:sp>
            <p:nvSpPr>
              <p:cNvPr id="1617" name="Google Shape;1617;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18" name="Google Shape;1618;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5"/>
            <p:cNvGrpSpPr/>
            <p:nvPr/>
          </p:nvGrpSpPr>
          <p:grpSpPr>
            <a:xfrm>
              <a:off x="3894606" y="2334874"/>
              <a:ext cx="913198" cy="518984"/>
              <a:chOff x="4000175" y="1462675"/>
              <a:chExt cx="1917275" cy="1140875"/>
            </a:xfrm>
          </p:grpSpPr>
          <p:sp>
            <p:nvSpPr>
              <p:cNvPr id="1620" name="Google Shape;1620;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21" name="Google Shape;1621;p65"/>
              <p:cNvGrpSpPr/>
              <p:nvPr/>
            </p:nvGrpSpPr>
            <p:grpSpPr>
              <a:xfrm>
                <a:off x="4000175" y="1462675"/>
                <a:ext cx="1917275" cy="1140875"/>
                <a:chOff x="4000175" y="1462675"/>
                <a:chExt cx="1917275" cy="1140875"/>
              </a:xfrm>
            </p:grpSpPr>
            <p:sp>
              <p:nvSpPr>
                <p:cNvPr id="1622" name="Google Shape;1622;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23" name="Google Shape;1623;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27" name="Google Shape;1627;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8" name="Google Shape;1628;p65"/>
            <p:cNvGrpSpPr/>
            <p:nvPr/>
          </p:nvGrpSpPr>
          <p:grpSpPr>
            <a:xfrm>
              <a:off x="3875768" y="2846704"/>
              <a:ext cx="44796" cy="47366"/>
              <a:chOff x="3960625" y="2587825"/>
              <a:chExt cx="94050" cy="104125"/>
            </a:xfrm>
          </p:grpSpPr>
          <p:sp>
            <p:nvSpPr>
              <p:cNvPr id="1629" name="Google Shape;1629;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30" name="Google Shape;1630;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65"/>
            <p:cNvGrpSpPr/>
            <p:nvPr/>
          </p:nvGrpSpPr>
          <p:grpSpPr>
            <a:xfrm>
              <a:off x="3782759" y="2807162"/>
              <a:ext cx="82686" cy="85487"/>
              <a:chOff x="3765350" y="2500900"/>
              <a:chExt cx="173600" cy="187925"/>
            </a:xfrm>
          </p:grpSpPr>
          <p:sp>
            <p:nvSpPr>
              <p:cNvPr id="1632" name="Google Shape;1632;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33" name="Google Shape;1633;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65"/>
            <p:cNvGrpSpPr/>
            <p:nvPr/>
          </p:nvGrpSpPr>
          <p:grpSpPr>
            <a:xfrm>
              <a:off x="3775674" y="2798496"/>
              <a:ext cx="40545" cy="23564"/>
              <a:chOff x="3750475" y="2481850"/>
              <a:chExt cx="85125" cy="51800"/>
            </a:xfrm>
          </p:grpSpPr>
          <p:sp>
            <p:nvSpPr>
              <p:cNvPr id="1639" name="Google Shape;1639;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41" name="Google Shape;1641;p65"/>
            <p:cNvGrpSpPr/>
            <p:nvPr/>
          </p:nvGrpSpPr>
          <p:grpSpPr>
            <a:xfrm>
              <a:off x="3716946" y="2776024"/>
              <a:ext cx="81971" cy="76912"/>
              <a:chOff x="3627175" y="2432450"/>
              <a:chExt cx="172100" cy="169075"/>
            </a:xfrm>
          </p:grpSpPr>
          <p:sp>
            <p:nvSpPr>
              <p:cNvPr id="1642" name="Google Shape;1642;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44" name="Google Shape;1644;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45" name="Google Shape;1645;p65"/>
            <p:cNvGrpSpPr/>
            <p:nvPr/>
          </p:nvGrpSpPr>
          <p:grpSpPr>
            <a:xfrm>
              <a:off x="3685682" y="2845624"/>
              <a:ext cx="29311" cy="45055"/>
              <a:chOff x="3561536" y="2585450"/>
              <a:chExt cx="61539" cy="99045"/>
            </a:xfrm>
          </p:grpSpPr>
          <p:sp>
            <p:nvSpPr>
              <p:cNvPr id="1646" name="Google Shape;1646;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48" name="Google Shape;1648;p65"/>
            <p:cNvGrpSpPr/>
            <p:nvPr/>
          </p:nvGrpSpPr>
          <p:grpSpPr>
            <a:xfrm>
              <a:off x="3849905" y="2572252"/>
              <a:ext cx="74339" cy="119559"/>
              <a:chOff x="3906325" y="1984500"/>
              <a:chExt cx="156075" cy="262825"/>
            </a:xfrm>
          </p:grpSpPr>
          <p:sp>
            <p:nvSpPr>
              <p:cNvPr id="1649" name="Google Shape;1649;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50" name="Google Shape;1650;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5"/>
            <p:cNvGrpSpPr/>
            <p:nvPr/>
          </p:nvGrpSpPr>
          <p:grpSpPr>
            <a:xfrm>
              <a:off x="2654821" y="2414345"/>
              <a:ext cx="667570" cy="558731"/>
              <a:chOff x="1397225" y="1637375"/>
              <a:chExt cx="1401575" cy="1228250"/>
            </a:xfrm>
          </p:grpSpPr>
          <p:sp>
            <p:nvSpPr>
              <p:cNvPr id="1652" name="Google Shape;1652;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53" name="Google Shape;1653;p65"/>
              <p:cNvGrpSpPr/>
              <p:nvPr/>
            </p:nvGrpSpPr>
            <p:grpSpPr>
              <a:xfrm>
                <a:off x="1397225" y="1637375"/>
                <a:ext cx="1398775" cy="1228250"/>
                <a:chOff x="1397225" y="1637375"/>
                <a:chExt cx="1398775" cy="1228250"/>
              </a:xfrm>
            </p:grpSpPr>
            <p:sp>
              <p:nvSpPr>
                <p:cNvPr id="1654" name="Google Shape;1654;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6" name="Google Shape;1656;p65"/>
            <p:cNvGrpSpPr/>
            <p:nvPr/>
          </p:nvGrpSpPr>
          <p:grpSpPr>
            <a:xfrm>
              <a:off x="3230417" y="3103734"/>
              <a:ext cx="282982" cy="280332"/>
              <a:chOff x="2605700" y="3152850"/>
              <a:chExt cx="594125" cy="616250"/>
            </a:xfrm>
          </p:grpSpPr>
          <p:sp>
            <p:nvSpPr>
              <p:cNvPr id="1657" name="Google Shape;1657;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58" name="Google Shape;1658;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59" name="Google Shape;1659;p65"/>
            <p:cNvGrpSpPr/>
            <p:nvPr/>
          </p:nvGrpSpPr>
          <p:grpSpPr>
            <a:xfrm>
              <a:off x="3265985" y="3226989"/>
              <a:ext cx="87151" cy="346202"/>
              <a:chOff x="2680375" y="3423800"/>
              <a:chExt cx="182975" cy="761050"/>
            </a:xfrm>
          </p:grpSpPr>
          <p:sp>
            <p:nvSpPr>
              <p:cNvPr id="1660" name="Google Shape;1660;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61" name="Google Shape;1661;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65"/>
            <p:cNvGrpSpPr/>
            <p:nvPr/>
          </p:nvGrpSpPr>
          <p:grpSpPr>
            <a:xfrm>
              <a:off x="3855466" y="3289811"/>
              <a:ext cx="112514" cy="94210"/>
              <a:chOff x="3918000" y="3561900"/>
              <a:chExt cx="236225" cy="207100"/>
            </a:xfrm>
          </p:grpSpPr>
          <p:sp>
            <p:nvSpPr>
              <p:cNvPr id="1663" name="Google Shape;1663;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64" name="Google Shape;1664;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68" name="Google Shape;1668;p65"/>
            <p:cNvGrpSpPr/>
            <p:nvPr/>
          </p:nvGrpSpPr>
          <p:grpSpPr>
            <a:xfrm>
              <a:off x="2905224" y="2311071"/>
              <a:ext cx="596721" cy="528992"/>
              <a:chOff x="1922950" y="1410350"/>
              <a:chExt cx="1252825" cy="1162875"/>
            </a:xfrm>
          </p:grpSpPr>
          <p:sp>
            <p:nvSpPr>
              <p:cNvPr id="1669" name="Google Shape;1669;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85" name="Google Shape;1685;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5" name="Google Shape;1705;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6" name="Google Shape;1706;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65"/>
            <p:cNvGrpSpPr/>
            <p:nvPr/>
          </p:nvGrpSpPr>
          <p:grpSpPr>
            <a:xfrm>
              <a:off x="3280929" y="3294542"/>
              <a:ext cx="109894" cy="272224"/>
              <a:chOff x="2711750" y="3572300"/>
              <a:chExt cx="230725" cy="598425"/>
            </a:xfrm>
          </p:grpSpPr>
          <p:sp>
            <p:nvSpPr>
              <p:cNvPr id="1708" name="Google Shape;1708;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65"/>
            <p:cNvGrpSpPr/>
            <p:nvPr/>
          </p:nvGrpSpPr>
          <p:grpSpPr>
            <a:xfrm>
              <a:off x="3790439" y="2408636"/>
              <a:ext cx="73017" cy="75684"/>
              <a:chOff x="3781475" y="1624825"/>
              <a:chExt cx="153300" cy="166375"/>
            </a:xfrm>
          </p:grpSpPr>
          <p:sp>
            <p:nvSpPr>
              <p:cNvPr id="1712" name="Google Shape;1712;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6" name="Google Shape;1716;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3" name="Google Shape;1723;p65"/>
            <p:cNvGrpSpPr/>
            <p:nvPr/>
          </p:nvGrpSpPr>
          <p:grpSpPr>
            <a:xfrm>
              <a:off x="4403342" y="3107749"/>
              <a:ext cx="316680" cy="101374"/>
              <a:chOff x="5068275" y="3161675"/>
              <a:chExt cx="664875" cy="222850"/>
            </a:xfrm>
          </p:grpSpPr>
          <p:sp>
            <p:nvSpPr>
              <p:cNvPr id="1724" name="Google Shape;1724;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65"/>
            <p:cNvGrpSpPr/>
            <p:nvPr/>
          </p:nvGrpSpPr>
          <p:grpSpPr>
            <a:xfrm>
              <a:off x="3697513" y="2707266"/>
              <a:ext cx="59549" cy="79733"/>
              <a:chOff x="3586375" y="2281300"/>
              <a:chExt cx="125025" cy="175275"/>
            </a:xfrm>
          </p:grpSpPr>
          <p:sp>
            <p:nvSpPr>
              <p:cNvPr id="1758" name="Google Shape;1758;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1" name="Google Shape;1761;p65"/>
            <p:cNvGrpSpPr/>
            <p:nvPr/>
          </p:nvGrpSpPr>
          <p:grpSpPr>
            <a:xfrm>
              <a:off x="4513224" y="3221724"/>
              <a:ext cx="274563" cy="280321"/>
              <a:chOff x="5298975" y="3412225"/>
              <a:chExt cx="576450" cy="616225"/>
            </a:xfrm>
          </p:grpSpPr>
          <p:sp>
            <p:nvSpPr>
              <p:cNvPr id="1762" name="Google Shape;1762;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3" name="Google Shape;1763;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65"/>
            <p:cNvGrpSpPr/>
            <p:nvPr/>
          </p:nvGrpSpPr>
          <p:grpSpPr>
            <a:xfrm>
              <a:off x="4824403" y="3421846"/>
              <a:ext cx="110132" cy="130647"/>
              <a:chOff x="5952300" y="3852150"/>
              <a:chExt cx="231225" cy="287200"/>
            </a:xfrm>
          </p:grpSpPr>
          <p:sp>
            <p:nvSpPr>
              <p:cNvPr id="1765" name="Google Shape;1765;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7" name="Google Shape;1767;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65"/>
            <p:cNvGrpSpPr/>
            <p:nvPr/>
          </p:nvGrpSpPr>
          <p:grpSpPr>
            <a:xfrm>
              <a:off x="4295710" y="3079670"/>
              <a:ext cx="14968" cy="27135"/>
              <a:chOff x="4842300" y="3099950"/>
              <a:chExt cx="31425" cy="59650"/>
            </a:xfrm>
          </p:grpSpPr>
          <p:sp>
            <p:nvSpPr>
              <p:cNvPr id="1776" name="Google Shape;1776;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65"/>
            <p:cNvGrpSpPr/>
            <p:nvPr/>
          </p:nvGrpSpPr>
          <p:grpSpPr>
            <a:xfrm>
              <a:off x="3831056" y="2816010"/>
              <a:ext cx="37378" cy="27612"/>
              <a:chOff x="3866750" y="2520350"/>
              <a:chExt cx="78475" cy="60700"/>
            </a:xfrm>
          </p:grpSpPr>
          <p:sp>
            <p:nvSpPr>
              <p:cNvPr id="1789" name="Google Shape;1789;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3" name="Google Shape;1793;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10" name="Google Shape;1810;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22" name="Google Shape;1822;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5" name="Google Shape;1835;p65"/>
            <p:cNvGrpSpPr/>
            <p:nvPr/>
          </p:nvGrpSpPr>
          <p:grpSpPr>
            <a:xfrm>
              <a:off x="3632736" y="3051591"/>
              <a:ext cx="63288" cy="45217"/>
              <a:chOff x="3450375" y="3038225"/>
              <a:chExt cx="132875" cy="99400"/>
            </a:xfrm>
          </p:grpSpPr>
          <p:sp>
            <p:nvSpPr>
              <p:cNvPr id="1836" name="Google Shape;1836;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47" name="Google Shape;1847;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7" name="Google Shape;1857;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3" name="Google Shape;1863;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65"/>
          <p:cNvGrpSpPr/>
          <p:nvPr/>
        </p:nvGrpSpPr>
        <p:grpSpPr>
          <a:xfrm>
            <a:off x="3554131" y="1233340"/>
            <a:ext cx="2078182" cy="1366558"/>
            <a:chOff x="235800" y="830650"/>
            <a:chExt cx="6978450" cy="4588844"/>
          </a:xfrm>
        </p:grpSpPr>
        <p:sp>
          <p:nvSpPr>
            <p:cNvPr id="1874" name="Google Shape;1874;p6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5"/>
          <p:cNvGrpSpPr/>
          <p:nvPr/>
        </p:nvGrpSpPr>
        <p:grpSpPr>
          <a:xfrm>
            <a:off x="742628" y="3064442"/>
            <a:ext cx="2622876" cy="1333540"/>
            <a:chOff x="238125" y="1038125"/>
            <a:chExt cx="7146800" cy="3633625"/>
          </a:xfrm>
        </p:grpSpPr>
        <p:sp>
          <p:nvSpPr>
            <p:cNvPr id="1881" name="Google Shape;1881;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5"/>
          <p:cNvGrpSpPr/>
          <p:nvPr/>
        </p:nvGrpSpPr>
        <p:grpSpPr>
          <a:xfrm>
            <a:off x="5857556" y="1206552"/>
            <a:ext cx="2590840" cy="1380235"/>
            <a:chOff x="233350" y="949250"/>
            <a:chExt cx="7137300" cy="3802300"/>
          </a:xfrm>
        </p:grpSpPr>
        <p:sp>
          <p:nvSpPr>
            <p:cNvPr id="3454" name="Google Shape;3454;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65"/>
          <p:cNvGrpSpPr/>
          <p:nvPr/>
        </p:nvGrpSpPr>
        <p:grpSpPr>
          <a:xfrm>
            <a:off x="7671985" y="3251325"/>
            <a:ext cx="104231" cy="320340"/>
            <a:chOff x="7564426" y="3224343"/>
            <a:chExt cx="119985" cy="368801"/>
          </a:xfrm>
        </p:grpSpPr>
        <p:sp>
          <p:nvSpPr>
            <p:cNvPr id="3506" name="Google Shape;3506;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65"/>
          <p:cNvGrpSpPr/>
          <p:nvPr/>
        </p:nvGrpSpPr>
        <p:grpSpPr>
          <a:xfrm>
            <a:off x="7371473" y="3245427"/>
            <a:ext cx="189489" cy="332132"/>
            <a:chOff x="8370831" y="3202002"/>
            <a:chExt cx="218129" cy="382376"/>
          </a:xfrm>
        </p:grpSpPr>
        <p:sp>
          <p:nvSpPr>
            <p:cNvPr id="3509" name="Google Shape;3509;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65"/>
          <p:cNvGrpSpPr/>
          <p:nvPr/>
        </p:nvGrpSpPr>
        <p:grpSpPr>
          <a:xfrm>
            <a:off x="8094863" y="3656559"/>
            <a:ext cx="309429" cy="267000"/>
            <a:chOff x="6742064" y="3750480"/>
            <a:chExt cx="399315" cy="344560"/>
          </a:xfrm>
        </p:grpSpPr>
        <p:sp>
          <p:nvSpPr>
            <p:cNvPr id="3512" name="Google Shape;3512;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5"/>
          <p:cNvGrpSpPr/>
          <p:nvPr/>
        </p:nvGrpSpPr>
        <p:grpSpPr>
          <a:xfrm>
            <a:off x="7633882" y="4007606"/>
            <a:ext cx="180437" cy="281608"/>
            <a:chOff x="7248525" y="3739696"/>
            <a:chExt cx="230531" cy="359790"/>
          </a:xfrm>
        </p:grpSpPr>
        <p:sp>
          <p:nvSpPr>
            <p:cNvPr id="3515" name="Google Shape;3515;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5"/>
          <p:cNvGrpSpPr/>
          <p:nvPr/>
        </p:nvGrpSpPr>
        <p:grpSpPr>
          <a:xfrm>
            <a:off x="7879801" y="3650830"/>
            <a:ext cx="162896" cy="278710"/>
            <a:chOff x="7601242" y="3729267"/>
            <a:chExt cx="222566" cy="380803"/>
          </a:xfrm>
        </p:grpSpPr>
        <p:sp>
          <p:nvSpPr>
            <p:cNvPr id="3518" name="Google Shape;3518;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6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1" name="Google Shape;3521;p65"/>
          <p:cNvGrpSpPr/>
          <p:nvPr/>
        </p:nvGrpSpPr>
        <p:grpSpPr>
          <a:xfrm>
            <a:off x="7369446" y="3651971"/>
            <a:ext cx="193543" cy="275990"/>
            <a:chOff x="8304647" y="3738687"/>
            <a:chExt cx="225076" cy="320956"/>
          </a:xfrm>
        </p:grpSpPr>
        <p:sp>
          <p:nvSpPr>
            <p:cNvPr id="3522" name="Google Shape;3522;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5"/>
          <p:cNvGrpSpPr/>
          <p:nvPr/>
        </p:nvGrpSpPr>
        <p:grpSpPr>
          <a:xfrm>
            <a:off x="7641939" y="3651971"/>
            <a:ext cx="178492" cy="275990"/>
            <a:chOff x="8615101" y="3738687"/>
            <a:chExt cx="207573" cy="320956"/>
          </a:xfrm>
        </p:grpSpPr>
        <p:sp>
          <p:nvSpPr>
            <p:cNvPr id="3526" name="Google Shape;3526;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9" name="Google Shape;3529;p6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5"/>
          <p:cNvGrpSpPr/>
          <p:nvPr/>
        </p:nvGrpSpPr>
        <p:grpSpPr>
          <a:xfrm>
            <a:off x="6036644" y="3773459"/>
            <a:ext cx="557670" cy="511283"/>
            <a:chOff x="6015419" y="3716859"/>
            <a:chExt cx="557671" cy="511283"/>
          </a:xfrm>
        </p:grpSpPr>
        <p:sp>
          <p:nvSpPr>
            <p:cNvPr id="3531" name="Google Shape;3531;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2" name="Google Shape;3532;p65"/>
            <p:cNvGrpSpPr/>
            <p:nvPr/>
          </p:nvGrpSpPr>
          <p:grpSpPr>
            <a:xfrm>
              <a:off x="6036094" y="3716980"/>
              <a:ext cx="529860" cy="510468"/>
              <a:chOff x="6036094" y="3716980"/>
              <a:chExt cx="529860" cy="510468"/>
            </a:xfrm>
          </p:grpSpPr>
          <p:sp>
            <p:nvSpPr>
              <p:cNvPr id="3533" name="Google Shape;3533;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3" name="Google Shape;3543;p65"/>
          <p:cNvGrpSpPr/>
          <p:nvPr/>
        </p:nvGrpSpPr>
        <p:grpSpPr>
          <a:xfrm>
            <a:off x="6665529" y="3130228"/>
            <a:ext cx="576302" cy="511871"/>
            <a:chOff x="6644304" y="3073628"/>
            <a:chExt cx="576302" cy="511871"/>
          </a:xfrm>
        </p:grpSpPr>
        <p:sp>
          <p:nvSpPr>
            <p:cNvPr id="3544" name="Google Shape;3544;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65"/>
            <p:cNvGrpSpPr/>
            <p:nvPr/>
          </p:nvGrpSpPr>
          <p:grpSpPr>
            <a:xfrm>
              <a:off x="6712169" y="3085440"/>
              <a:ext cx="481622" cy="494913"/>
              <a:chOff x="6712169" y="3085440"/>
              <a:chExt cx="481622" cy="494913"/>
            </a:xfrm>
          </p:grpSpPr>
          <p:sp>
            <p:nvSpPr>
              <p:cNvPr id="3546" name="Google Shape;3546;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1" name="Google Shape;3551;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4" name="Google Shape;3554;p6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65"/>
          <p:cNvGrpSpPr/>
          <p:nvPr/>
        </p:nvGrpSpPr>
        <p:grpSpPr>
          <a:xfrm>
            <a:off x="6673379" y="3773223"/>
            <a:ext cx="560631" cy="511352"/>
            <a:chOff x="6652154" y="3716623"/>
            <a:chExt cx="560631" cy="511352"/>
          </a:xfrm>
        </p:grpSpPr>
        <p:sp>
          <p:nvSpPr>
            <p:cNvPr id="3556" name="Google Shape;3556;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65"/>
            <p:cNvGrpSpPr/>
            <p:nvPr/>
          </p:nvGrpSpPr>
          <p:grpSpPr>
            <a:xfrm>
              <a:off x="6669657" y="3716715"/>
              <a:ext cx="466779" cy="464290"/>
              <a:chOff x="6669657" y="3716715"/>
              <a:chExt cx="466779" cy="464290"/>
            </a:xfrm>
          </p:grpSpPr>
          <p:sp>
            <p:nvSpPr>
              <p:cNvPr id="3558" name="Google Shape;3558;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65"/>
          <p:cNvGrpSpPr/>
          <p:nvPr/>
        </p:nvGrpSpPr>
        <p:grpSpPr>
          <a:xfrm>
            <a:off x="7867470" y="4054631"/>
            <a:ext cx="187557" cy="187557"/>
            <a:chOff x="8565775" y="671075"/>
            <a:chExt cx="441000" cy="441000"/>
          </a:xfrm>
        </p:grpSpPr>
        <p:sp>
          <p:nvSpPr>
            <p:cNvPr id="3572" name="Google Shape;3572;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5"/>
          <p:cNvGrpSpPr/>
          <p:nvPr/>
        </p:nvGrpSpPr>
        <p:grpSpPr>
          <a:xfrm>
            <a:off x="6021325" y="3132850"/>
            <a:ext cx="587871" cy="512373"/>
            <a:chOff x="6000100" y="3076250"/>
            <a:chExt cx="587871" cy="512373"/>
          </a:xfrm>
        </p:grpSpPr>
        <p:sp>
          <p:nvSpPr>
            <p:cNvPr id="3577" name="Google Shape;3577;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65"/>
            <p:cNvGrpSpPr/>
            <p:nvPr/>
          </p:nvGrpSpPr>
          <p:grpSpPr>
            <a:xfrm>
              <a:off x="6031360" y="3076713"/>
              <a:ext cx="539107" cy="480965"/>
              <a:chOff x="6031360" y="3076713"/>
              <a:chExt cx="539107" cy="480965"/>
            </a:xfrm>
          </p:grpSpPr>
          <p:sp>
            <p:nvSpPr>
              <p:cNvPr id="3579" name="Google Shape;3579;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6" name="Google Shape;3586;p65"/>
          <p:cNvGrpSpPr/>
          <p:nvPr/>
        </p:nvGrpSpPr>
        <p:grpSpPr>
          <a:xfrm>
            <a:off x="3597785" y="3065882"/>
            <a:ext cx="2241344" cy="1330656"/>
            <a:chOff x="3597785" y="3065882"/>
            <a:chExt cx="2241344" cy="1330656"/>
          </a:xfrm>
        </p:grpSpPr>
        <p:grpSp>
          <p:nvGrpSpPr>
            <p:cNvPr id="3587" name="Google Shape;3587;p65"/>
            <p:cNvGrpSpPr/>
            <p:nvPr/>
          </p:nvGrpSpPr>
          <p:grpSpPr>
            <a:xfrm>
              <a:off x="5296908" y="3937355"/>
              <a:ext cx="143198" cy="32380"/>
              <a:chOff x="5296908" y="3937355"/>
              <a:chExt cx="143198" cy="32380"/>
            </a:xfrm>
          </p:grpSpPr>
          <p:sp>
            <p:nvSpPr>
              <p:cNvPr id="3588" name="Google Shape;3588;p6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65"/>
              <p:cNvGrpSpPr/>
              <p:nvPr/>
            </p:nvGrpSpPr>
            <p:grpSpPr>
              <a:xfrm>
                <a:off x="5402331" y="3937355"/>
                <a:ext cx="37776" cy="32380"/>
                <a:chOff x="5402331" y="3937355"/>
                <a:chExt cx="37776" cy="32380"/>
              </a:xfrm>
            </p:grpSpPr>
            <p:sp>
              <p:nvSpPr>
                <p:cNvPr id="3590" name="Google Shape;3590;p6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65"/>
              <p:cNvGrpSpPr/>
              <p:nvPr/>
            </p:nvGrpSpPr>
            <p:grpSpPr>
              <a:xfrm>
                <a:off x="5296908" y="3937355"/>
                <a:ext cx="37783" cy="32380"/>
                <a:chOff x="5296908" y="3937355"/>
                <a:chExt cx="37783" cy="32380"/>
              </a:xfrm>
            </p:grpSpPr>
            <p:sp>
              <p:nvSpPr>
                <p:cNvPr id="3593" name="Google Shape;3593;p6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65"/>
            <p:cNvGrpSpPr/>
            <p:nvPr/>
          </p:nvGrpSpPr>
          <p:grpSpPr>
            <a:xfrm>
              <a:off x="4724163" y="3119631"/>
              <a:ext cx="120838" cy="84218"/>
              <a:chOff x="4724163" y="3119631"/>
              <a:chExt cx="120838" cy="84218"/>
            </a:xfrm>
          </p:grpSpPr>
          <p:grpSp>
            <p:nvGrpSpPr>
              <p:cNvPr id="3596" name="Google Shape;3596;p65"/>
              <p:cNvGrpSpPr/>
              <p:nvPr/>
            </p:nvGrpSpPr>
            <p:grpSpPr>
              <a:xfrm>
                <a:off x="4746712" y="3132773"/>
                <a:ext cx="86869" cy="56424"/>
                <a:chOff x="4746712" y="3132773"/>
                <a:chExt cx="86869" cy="56424"/>
              </a:xfrm>
            </p:grpSpPr>
            <p:sp>
              <p:nvSpPr>
                <p:cNvPr id="3597" name="Google Shape;3597;p6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5"/>
              <p:cNvGrpSpPr/>
              <p:nvPr/>
            </p:nvGrpSpPr>
            <p:grpSpPr>
              <a:xfrm>
                <a:off x="4773634" y="3143336"/>
                <a:ext cx="37776" cy="32451"/>
                <a:chOff x="4773634" y="3143336"/>
                <a:chExt cx="37776" cy="32451"/>
              </a:xfrm>
            </p:grpSpPr>
            <p:sp>
              <p:nvSpPr>
                <p:cNvPr id="3600" name="Google Shape;3600;p6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5"/>
              <p:cNvGrpSpPr/>
              <p:nvPr/>
            </p:nvGrpSpPr>
            <p:grpSpPr>
              <a:xfrm>
                <a:off x="4724163" y="3131248"/>
                <a:ext cx="37776" cy="32459"/>
                <a:chOff x="4724163" y="3131248"/>
                <a:chExt cx="37776" cy="32459"/>
              </a:xfrm>
            </p:grpSpPr>
            <p:sp>
              <p:nvSpPr>
                <p:cNvPr id="3603" name="Google Shape;3603;p6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5"/>
              <p:cNvGrpSpPr/>
              <p:nvPr/>
            </p:nvGrpSpPr>
            <p:grpSpPr>
              <a:xfrm>
                <a:off x="4755081" y="3176054"/>
                <a:ext cx="32357" cy="27795"/>
                <a:chOff x="4755081" y="3176054"/>
                <a:chExt cx="32357" cy="27795"/>
              </a:xfrm>
            </p:grpSpPr>
            <p:sp>
              <p:nvSpPr>
                <p:cNvPr id="3606" name="Google Shape;3606;p6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5"/>
              <p:cNvGrpSpPr/>
              <p:nvPr/>
            </p:nvGrpSpPr>
            <p:grpSpPr>
              <a:xfrm>
                <a:off x="4812550" y="3119631"/>
                <a:ext cx="32451" cy="27803"/>
                <a:chOff x="4812550" y="3119631"/>
                <a:chExt cx="32451" cy="27803"/>
              </a:xfrm>
            </p:grpSpPr>
            <p:sp>
              <p:nvSpPr>
                <p:cNvPr id="3609" name="Google Shape;3609;p6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1" name="Google Shape;3611;p65"/>
            <p:cNvGrpSpPr/>
            <p:nvPr/>
          </p:nvGrpSpPr>
          <p:grpSpPr>
            <a:xfrm>
              <a:off x="5382826" y="4027197"/>
              <a:ext cx="268967" cy="250422"/>
              <a:chOff x="5382826" y="4027197"/>
              <a:chExt cx="268967" cy="250422"/>
            </a:xfrm>
          </p:grpSpPr>
          <p:grpSp>
            <p:nvGrpSpPr>
              <p:cNvPr id="3612" name="Google Shape;3612;p65"/>
              <p:cNvGrpSpPr/>
              <p:nvPr/>
            </p:nvGrpSpPr>
            <p:grpSpPr>
              <a:xfrm>
                <a:off x="5405280" y="4042510"/>
                <a:ext cx="237570" cy="218647"/>
                <a:chOff x="5405280" y="4042510"/>
                <a:chExt cx="237570" cy="218647"/>
              </a:xfrm>
            </p:grpSpPr>
            <p:sp>
              <p:nvSpPr>
                <p:cNvPr id="3613" name="Google Shape;3613;p6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5"/>
              <p:cNvGrpSpPr/>
              <p:nvPr/>
            </p:nvGrpSpPr>
            <p:grpSpPr>
              <a:xfrm>
                <a:off x="5382826" y="4125549"/>
                <a:ext cx="37776" cy="32380"/>
                <a:chOff x="5382826" y="4125549"/>
                <a:chExt cx="37776" cy="32380"/>
              </a:xfrm>
            </p:grpSpPr>
            <p:sp>
              <p:nvSpPr>
                <p:cNvPr id="3620" name="Google Shape;3620;p6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65"/>
              <p:cNvGrpSpPr/>
              <p:nvPr/>
            </p:nvGrpSpPr>
            <p:grpSpPr>
              <a:xfrm>
                <a:off x="5475680" y="4195587"/>
                <a:ext cx="37783" cy="32364"/>
                <a:chOff x="5475680" y="4195587"/>
                <a:chExt cx="37783" cy="32364"/>
              </a:xfrm>
            </p:grpSpPr>
            <p:sp>
              <p:nvSpPr>
                <p:cNvPr id="3623" name="Google Shape;3623;p6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65"/>
              <p:cNvGrpSpPr/>
              <p:nvPr/>
            </p:nvGrpSpPr>
            <p:grpSpPr>
              <a:xfrm>
                <a:off x="5532575" y="4027197"/>
                <a:ext cx="33308" cy="32262"/>
                <a:chOff x="5532575" y="4027197"/>
                <a:chExt cx="33308" cy="32262"/>
              </a:xfrm>
            </p:grpSpPr>
            <p:sp>
              <p:nvSpPr>
                <p:cNvPr id="3626" name="Google Shape;3626;p6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65"/>
              <p:cNvGrpSpPr/>
              <p:nvPr/>
            </p:nvGrpSpPr>
            <p:grpSpPr>
              <a:xfrm>
                <a:off x="5590706" y="4245348"/>
                <a:ext cx="33497" cy="32270"/>
                <a:chOff x="5590706" y="4245348"/>
                <a:chExt cx="33497" cy="32270"/>
              </a:xfrm>
            </p:grpSpPr>
            <p:sp>
              <p:nvSpPr>
                <p:cNvPr id="3629" name="Google Shape;3629;p6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65"/>
              <p:cNvGrpSpPr/>
              <p:nvPr/>
            </p:nvGrpSpPr>
            <p:grpSpPr>
              <a:xfrm>
                <a:off x="5618681" y="4109677"/>
                <a:ext cx="33112" cy="32357"/>
                <a:chOff x="5618681" y="4109677"/>
                <a:chExt cx="33112" cy="32357"/>
              </a:xfrm>
            </p:grpSpPr>
            <p:sp>
              <p:nvSpPr>
                <p:cNvPr id="3632" name="Google Shape;3632;p6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65"/>
              <p:cNvGrpSpPr/>
              <p:nvPr/>
            </p:nvGrpSpPr>
            <p:grpSpPr>
              <a:xfrm>
                <a:off x="5479298" y="4128262"/>
                <a:ext cx="31405" cy="26906"/>
                <a:chOff x="5479298" y="4128262"/>
                <a:chExt cx="31405" cy="26906"/>
              </a:xfrm>
            </p:grpSpPr>
            <p:sp>
              <p:nvSpPr>
                <p:cNvPr id="3635" name="Google Shape;3635;p6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65"/>
              <p:cNvGrpSpPr/>
              <p:nvPr/>
            </p:nvGrpSpPr>
            <p:grpSpPr>
              <a:xfrm>
                <a:off x="5582903" y="4180116"/>
                <a:ext cx="31499" cy="26898"/>
                <a:chOff x="5582903" y="4180116"/>
                <a:chExt cx="31499" cy="26898"/>
              </a:xfrm>
            </p:grpSpPr>
            <p:sp>
              <p:nvSpPr>
                <p:cNvPr id="3638" name="Google Shape;3638;p6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0" name="Google Shape;3640;p65"/>
            <p:cNvGrpSpPr/>
            <p:nvPr/>
          </p:nvGrpSpPr>
          <p:grpSpPr>
            <a:xfrm>
              <a:off x="3977681" y="3230323"/>
              <a:ext cx="94584" cy="84085"/>
              <a:chOff x="3977681" y="3230323"/>
              <a:chExt cx="94584" cy="84085"/>
            </a:xfrm>
          </p:grpSpPr>
          <p:grpSp>
            <p:nvGrpSpPr>
              <p:cNvPr id="3641" name="Google Shape;3641;p65"/>
              <p:cNvGrpSpPr/>
              <p:nvPr/>
            </p:nvGrpSpPr>
            <p:grpSpPr>
              <a:xfrm>
                <a:off x="4000135" y="3243041"/>
                <a:ext cx="59570" cy="57186"/>
                <a:chOff x="4000135" y="3243041"/>
                <a:chExt cx="59570" cy="57186"/>
              </a:xfrm>
            </p:grpSpPr>
            <p:sp>
              <p:nvSpPr>
                <p:cNvPr id="3642" name="Google Shape;3642;p6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5"/>
              <p:cNvGrpSpPr/>
              <p:nvPr/>
            </p:nvGrpSpPr>
            <p:grpSpPr>
              <a:xfrm>
                <a:off x="3977681" y="3245872"/>
                <a:ext cx="37783" cy="32380"/>
                <a:chOff x="3977681" y="3245872"/>
                <a:chExt cx="37783" cy="32380"/>
              </a:xfrm>
            </p:grpSpPr>
            <p:sp>
              <p:nvSpPr>
                <p:cNvPr id="3646" name="Google Shape;3646;p6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65"/>
              <p:cNvGrpSpPr/>
              <p:nvPr/>
            </p:nvGrpSpPr>
            <p:grpSpPr>
              <a:xfrm>
                <a:off x="4040860" y="3262672"/>
                <a:ext cx="31405" cy="27001"/>
                <a:chOff x="4040860" y="3262672"/>
                <a:chExt cx="31405" cy="27001"/>
              </a:xfrm>
            </p:grpSpPr>
            <p:sp>
              <p:nvSpPr>
                <p:cNvPr id="3649" name="Google Shape;3649;p6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5"/>
              <p:cNvGrpSpPr/>
              <p:nvPr/>
            </p:nvGrpSpPr>
            <p:grpSpPr>
              <a:xfrm>
                <a:off x="4021072" y="3230323"/>
                <a:ext cx="31397" cy="26906"/>
                <a:chOff x="4021072" y="3230323"/>
                <a:chExt cx="31397" cy="26906"/>
              </a:xfrm>
            </p:grpSpPr>
            <p:sp>
              <p:nvSpPr>
                <p:cNvPr id="3652" name="Google Shape;3652;p6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65"/>
              <p:cNvGrpSpPr/>
              <p:nvPr/>
            </p:nvGrpSpPr>
            <p:grpSpPr>
              <a:xfrm>
                <a:off x="4001472" y="3287462"/>
                <a:ext cx="31499" cy="26945"/>
                <a:chOff x="4001472" y="3287462"/>
                <a:chExt cx="31499" cy="26945"/>
              </a:xfrm>
            </p:grpSpPr>
            <p:sp>
              <p:nvSpPr>
                <p:cNvPr id="3655" name="Google Shape;3655;p6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7" name="Google Shape;3657;p65"/>
            <p:cNvGrpSpPr/>
            <p:nvPr/>
          </p:nvGrpSpPr>
          <p:grpSpPr>
            <a:xfrm>
              <a:off x="4084715" y="3258865"/>
              <a:ext cx="184961" cy="137268"/>
              <a:chOff x="4084715" y="3258865"/>
              <a:chExt cx="184961" cy="137268"/>
            </a:xfrm>
          </p:grpSpPr>
          <p:grpSp>
            <p:nvGrpSpPr>
              <p:cNvPr id="3658" name="Google Shape;3658;p65"/>
              <p:cNvGrpSpPr/>
              <p:nvPr/>
            </p:nvGrpSpPr>
            <p:grpSpPr>
              <a:xfrm>
                <a:off x="4107453" y="3271583"/>
                <a:ext cx="153470" cy="110275"/>
                <a:chOff x="4107453" y="3271583"/>
                <a:chExt cx="153470" cy="110275"/>
              </a:xfrm>
            </p:grpSpPr>
            <p:sp>
              <p:nvSpPr>
                <p:cNvPr id="3659" name="Google Shape;3659;p6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65"/>
              <p:cNvGrpSpPr/>
              <p:nvPr/>
            </p:nvGrpSpPr>
            <p:grpSpPr>
              <a:xfrm>
                <a:off x="4136947" y="3258865"/>
                <a:ext cx="31499" cy="27001"/>
                <a:chOff x="4136947" y="3258865"/>
                <a:chExt cx="31499" cy="27001"/>
              </a:xfrm>
            </p:grpSpPr>
            <p:sp>
              <p:nvSpPr>
                <p:cNvPr id="3664" name="Google Shape;3664;p6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65"/>
              <p:cNvGrpSpPr/>
              <p:nvPr/>
            </p:nvGrpSpPr>
            <p:grpSpPr>
              <a:xfrm>
                <a:off x="4084715" y="3266478"/>
                <a:ext cx="31468" cy="26898"/>
                <a:chOff x="4084715" y="3266478"/>
                <a:chExt cx="31468" cy="26898"/>
              </a:xfrm>
            </p:grpSpPr>
            <p:sp>
              <p:nvSpPr>
                <p:cNvPr id="3667" name="Google Shape;3667;p6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65"/>
              <p:cNvGrpSpPr/>
              <p:nvPr/>
            </p:nvGrpSpPr>
            <p:grpSpPr>
              <a:xfrm>
                <a:off x="4159213" y="3279849"/>
                <a:ext cx="31405" cy="26945"/>
                <a:chOff x="4159213" y="3279849"/>
                <a:chExt cx="31405" cy="26945"/>
              </a:xfrm>
            </p:grpSpPr>
            <p:sp>
              <p:nvSpPr>
                <p:cNvPr id="3670" name="Google Shape;3670;p6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65"/>
              <p:cNvGrpSpPr/>
              <p:nvPr/>
            </p:nvGrpSpPr>
            <p:grpSpPr>
              <a:xfrm>
                <a:off x="4201550" y="3266502"/>
                <a:ext cx="31405" cy="26883"/>
                <a:chOff x="4201550" y="3266502"/>
                <a:chExt cx="31405" cy="26883"/>
              </a:xfrm>
            </p:grpSpPr>
            <p:sp>
              <p:nvSpPr>
                <p:cNvPr id="3673" name="Google Shape;3673;p6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5"/>
              <p:cNvGrpSpPr/>
              <p:nvPr/>
            </p:nvGrpSpPr>
            <p:grpSpPr>
              <a:xfrm>
                <a:off x="4201550" y="3338278"/>
                <a:ext cx="31405" cy="26930"/>
                <a:chOff x="4201550" y="3338278"/>
                <a:chExt cx="31405" cy="26930"/>
              </a:xfrm>
            </p:grpSpPr>
            <p:sp>
              <p:nvSpPr>
                <p:cNvPr id="3676" name="Google Shape;3676;p6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5"/>
              <p:cNvGrpSpPr/>
              <p:nvPr/>
            </p:nvGrpSpPr>
            <p:grpSpPr>
              <a:xfrm>
                <a:off x="4238272" y="3369132"/>
                <a:ext cx="31405" cy="27001"/>
                <a:chOff x="4238272" y="3369132"/>
                <a:chExt cx="31405" cy="27001"/>
              </a:xfrm>
            </p:grpSpPr>
            <p:sp>
              <p:nvSpPr>
                <p:cNvPr id="3679" name="Google Shape;3679;p6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1" name="Google Shape;3681;p65"/>
            <p:cNvGrpSpPr/>
            <p:nvPr/>
          </p:nvGrpSpPr>
          <p:grpSpPr>
            <a:xfrm>
              <a:off x="4068639" y="3200169"/>
              <a:ext cx="77643" cy="37272"/>
              <a:chOff x="4068639" y="3200169"/>
              <a:chExt cx="77643" cy="37272"/>
            </a:xfrm>
          </p:grpSpPr>
          <p:sp>
            <p:nvSpPr>
              <p:cNvPr id="3682" name="Google Shape;3682;p6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3" name="Google Shape;3683;p65"/>
              <p:cNvGrpSpPr/>
              <p:nvPr/>
            </p:nvGrpSpPr>
            <p:grpSpPr>
              <a:xfrm>
                <a:off x="4114878" y="3200169"/>
                <a:ext cx="31405" cy="26993"/>
                <a:chOff x="4114878" y="3200169"/>
                <a:chExt cx="31405" cy="26993"/>
              </a:xfrm>
            </p:grpSpPr>
            <p:sp>
              <p:nvSpPr>
                <p:cNvPr id="3684" name="Google Shape;3684;p6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5"/>
              <p:cNvGrpSpPr/>
              <p:nvPr/>
            </p:nvGrpSpPr>
            <p:grpSpPr>
              <a:xfrm>
                <a:off x="4068639" y="3210535"/>
                <a:ext cx="31499" cy="26906"/>
                <a:chOff x="4068639" y="3210535"/>
                <a:chExt cx="31499" cy="26906"/>
              </a:xfrm>
            </p:grpSpPr>
            <p:sp>
              <p:nvSpPr>
                <p:cNvPr id="3687" name="Google Shape;3687;p6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9" name="Google Shape;3689;p65"/>
            <p:cNvGrpSpPr/>
            <p:nvPr/>
          </p:nvGrpSpPr>
          <p:grpSpPr>
            <a:xfrm>
              <a:off x="3869702" y="3066935"/>
              <a:ext cx="382664" cy="190294"/>
              <a:chOff x="3869702" y="3066935"/>
              <a:chExt cx="382664" cy="190294"/>
            </a:xfrm>
          </p:grpSpPr>
          <p:grpSp>
            <p:nvGrpSpPr>
              <p:cNvPr id="3690" name="Google Shape;3690;p65"/>
              <p:cNvGrpSpPr/>
              <p:nvPr/>
            </p:nvGrpSpPr>
            <p:grpSpPr>
              <a:xfrm>
                <a:off x="3888633" y="3082351"/>
                <a:ext cx="351172" cy="160698"/>
                <a:chOff x="3888633" y="3082351"/>
                <a:chExt cx="351172" cy="160698"/>
              </a:xfrm>
            </p:grpSpPr>
            <p:sp>
              <p:nvSpPr>
                <p:cNvPr id="3691" name="Google Shape;3691;p6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5"/>
              <p:cNvGrpSpPr/>
              <p:nvPr/>
            </p:nvGrpSpPr>
            <p:grpSpPr>
              <a:xfrm>
                <a:off x="4143703" y="3066935"/>
                <a:ext cx="37783" cy="32357"/>
                <a:chOff x="4143703" y="3066935"/>
                <a:chExt cx="37783" cy="32357"/>
              </a:xfrm>
            </p:grpSpPr>
            <p:sp>
              <p:nvSpPr>
                <p:cNvPr id="3698" name="Google Shape;3698;p6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5"/>
              <p:cNvGrpSpPr/>
              <p:nvPr/>
            </p:nvGrpSpPr>
            <p:grpSpPr>
              <a:xfrm>
                <a:off x="4044565" y="3103563"/>
                <a:ext cx="37783" cy="32451"/>
                <a:chOff x="4044565" y="3103563"/>
                <a:chExt cx="37783" cy="32451"/>
              </a:xfrm>
            </p:grpSpPr>
            <p:sp>
              <p:nvSpPr>
                <p:cNvPr id="3701" name="Google Shape;3701;p6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5"/>
              <p:cNvGrpSpPr/>
              <p:nvPr/>
            </p:nvGrpSpPr>
            <p:grpSpPr>
              <a:xfrm>
                <a:off x="4017454" y="3188237"/>
                <a:ext cx="37776" cy="32357"/>
                <a:chOff x="4017454" y="3188237"/>
                <a:chExt cx="37776" cy="32357"/>
              </a:xfrm>
            </p:grpSpPr>
            <p:sp>
              <p:nvSpPr>
                <p:cNvPr id="3704" name="Google Shape;3704;p6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5"/>
              <p:cNvGrpSpPr/>
              <p:nvPr/>
            </p:nvGrpSpPr>
            <p:grpSpPr>
              <a:xfrm>
                <a:off x="3921548" y="3157509"/>
                <a:ext cx="37783" cy="32357"/>
                <a:chOff x="3921548" y="3157509"/>
                <a:chExt cx="37783" cy="32357"/>
              </a:xfrm>
            </p:grpSpPr>
            <p:sp>
              <p:nvSpPr>
                <p:cNvPr id="3707" name="Google Shape;3707;p6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65"/>
              <p:cNvGrpSpPr/>
              <p:nvPr/>
            </p:nvGrpSpPr>
            <p:grpSpPr>
              <a:xfrm>
                <a:off x="3939056" y="3211620"/>
                <a:ext cx="37783" cy="32380"/>
                <a:chOff x="3939056" y="3211620"/>
                <a:chExt cx="37783" cy="32380"/>
              </a:xfrm>
            </p:grpSpPr>
            <p:sp>
              <p:nvSpPr>
                <p:cNvPr id="3710" name="Google Shape;3710;p6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65"/>
              <p:cNvGrpSpPr/>
              <p:nvPr/>
            </p:nvGrpSpPr>
            <p:grpSpPr>
              <a:xfrm>
                <a:off x="4176240" y="3136965"/>
                <a:ext cx="31405" cy="26930"/>
                <a:chOff x="4176240" y="3136965"/>
                <a:chExt cx="31405" cy="26930"/>
              </a:xfrm>
            </p:grpSpPr>
            <p:sp>
              <p:nvSpPr>
                <p:cNvPr id="3713" name="Google Shape;3713;p6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5" name="Google Shape;3715;p65"/>
              <p:cNvGrpSpPr/>
              <p:nvPr/>
            </p:nvGrpSpPr>
            <p:grpSpPr>
              <a:xfrm>
                <a:off x="4133148" y="3152593"/>
                <a:ext cx="31499" cy="27001"/>
                <a:chOff x="4133148" y="3152593"/>
                <a:chExt cx="31499" cy="27001"/>
              </a:xfrm>
            </p:grpSpPr>
            <p:sp>
              <p:nvSpPr>
                <p:cNvPr id="3716" name="Google Shape;3716;p6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65"/>
              <p:cNvGrpSpPr/>
              <p:nvPr/>
            </p:nvGrpSpPr>
            <p:grpSpPr>
              <a:xfrm>
                <a:off x="4220866" y="3073534"/>
                <a:ext cx="31499" cy="26898"/>
                <a:chOff x="4220866" y="3073534"/>
                <a:chExt cx="31499" cy="26898"/>
              </a:xfrm>
            </p:grpSpPr>
            <p:sp>
              <p:nvSpPr>
                <p:cNvPr id="3719" name="Google Shape;3719;p6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65"/>
              <p:cNvGrpSpPr/>
              <p:nvPr/>
            </p:nvGrpSpPr>
            <p:grpSpPr>
              <a:xfrm>
                <a:off x="3869702" y="3230323"/>
                <a:ext cx="31499" cy="26906"/>
                <a:chOff x="3869702" y="3230323"/>
                <a:chExt cx="31499" cy="26906"/>
              </a:xfrm>
            </p:grpSpPr>
            <p:sp>
              <p:nvSpPr>
                <p:cNvPr id="3722" name="Google Shape;3722;p6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4" name="Google Shape;3724;p65"/>
            <p:cNvGrpSpPr/>
            <p:nvPr/>
          </p:nvGrpSpPr>
          <p:grpSpPr>
            <a:xfrm>
              <a:off x="4271383" y="3065882"/>
              <a:ext cx="304556" cy="341663"/>
              <a:chOff x="4271383" y="3065882"/>
              <a:chExt cx="304556" cy="341663"/>
            </a:xfrm>
          </p:grpSpPr>
          <p:grpSp>
            <p:nvGrpSpPr>
              <p:cNvPr id="3725" name="Google Shape;3725;p65"/>
              <p:cNvGrpSpPr/>
              <p:nvPr/>
            </p:nvGrpSpPr>
            <p:grpSpPr>
              <a:xfrm>
                <a:off x="4293838" y="3078639"/>
                <a:ext cx="269353" cy="311973"/>
                <a:chOff x="4293838" y="3078639"/>
                <a:chExt cx="269353" cy="311973"/>
              </a:xfrm>
            </p:grpSpPr>
            <p:sp>
              <p:nvSpPr>
                <p:cNvPr id="3726" name="Google Shape;3726;p6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5"/>
              <p:cNvGrpSpPr/>
              <p:nvPr/>
            </p:nvGrpSpPr>
            <p:grpSpPr>
              <a:xfrm>
                <a:off x="4538164" y="3342061"/>
                <a:ext cx="37776" cy="32380"/>
                <a:chOff x="4538164" y="3342061"/>
                <a:chExt cx="37776" cy="32380"/>
              </a:xfrm>
            </p:grpSpPr>
            <p:sp>
              <p:nvSpPr>
                <p:cNvPr id="3744" name="Google Shape;3744;p6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5"/>
              <p:cNvGrpSpPr/>
              <p:nvPr/>
            </p:nvGrpSpPr>
            <p:grpSpPr>
              <a:xfrm>
                <a:off x="4271383" y="3194742"/>
                <a:ext cx="37783" cy="32420"/>
                <a:chOff x="4271383" y="3194742"/>
                <a:chExt cx="37783" cy="32420"/>
              </a:xfrm>
            </p:grpSpPr>
            <p:sp>
              <p:nvSpPr>
                <p:cNvPr id="3747" name="Google Shape;3747;p6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5"/>
              <p:cNvGrpSpPr/>
              <p:nvPr/>
            </p:nvGrpSpPr>
            <p:grpSpPr>
              <a:xfrm>
                <a:off x="4284416" y="3084058"/>
                <a:ext cx="37783" cy="32357"/>
                <a:chOff x="4284416" y="3084058"/>
                <a:chExt cx="37783" cy="32357"/>
              </a:xfrm>
            </p:grpSpPr>
            <p:sp>
              <p:nvSpPr>
                <p:cNvPr id="3750" name="Google Shape;3750;p6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5"/>
              <p:cNvGrpSpPr/>
              <p:nvPr/>
            </p:nvGrpSpPr>
            <p:grpSpPr>
              <a:xfrm>
                <a:off x="4478697" y="3297561"/>
                <a:ext cx="37776" cy="32451"/>
                <a:chOff x="4478697" y="3297561"/>
                <a:chExt cx="37776" cy="32451"/>
              </a:xfrm>
            </p:grpSpPr>
            <p:sp>
              <p:nvSpPr>
                <p:cNvPr id="3753" name="Google Shape;3753;p6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5"/>
              <p:cNvGrpSpPr/>
              <p:nvPr/>
            </p:nvGrpSpPr>
            <p:grpSpPr>
              <a:xfrm>
                <a:off x="4411813" y="3331711"/>
                <a:ext cx="37776" cy="32451"/>
                <a:chOff x="4411813" y="3331711"/>
                <a:chExt cx="37776" cy="32451"/>
              </a:xfrm>
            </p:grpSpPr>
            <p:sp>
              <p:nvSpPr>
                <p:cNvPr id="3756" name="Google Shape;3756;p6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5"/>
              <p:cNvGrpSpPr/>
              <p:nvPr/>
            </p:nvGrpSpPr>
            <p:grpSpPr>
              <a:xfrm>
                <a:off x="4337984" y="3375188"/>
                <a:ext cx="37776" cy="32357"/>
                <a:chOff x="4337984" y="3375188"/>
                <a:chExt cx="37776" cy="32357"/>
              </a:xfrm>
            </p:grpSpPr>
            <p:sp>
              <p:nvSpPr>
                <p:cNvPr id="3759" name="Google Shape;3759;p6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5"/>
              <p:cNvGrpSpPr/>
              <p:nvPr/>
            </p:nvGrpSpPr>
            <p:grpSpPr>
              <a:xfrm>
                <a:off x="4494867" y="3090530"/>
                <a:ext cx="37878" cy="32451"/>
                <a:chOff x="4494867" y="3090530"/>
                <a:chExt cx="37878" cy="32451"/>
              </a:xfrm>
            </p:grpSpPr>
            <p:sp>
              <p:nvSpPr>
                <p:cNvPr id="3762" name="Google Shape;3762;p6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5"/>
              <p:cNvGrpSpPr/>
              <p:nvPr/>
            </p:nvGrpSpPr>
            <p:grpSpPr>
              <a:xfrm>
                <a:off x="4525124" y="3207774"/>
                <a:ext cx="37783" cy="32420"/>
                <a:chOff x="4525124" y="3207774"/>
                <a:chExt cx="37783" cy="32420"/>
              </a:xfrm>
            </p:grpSpPr>
            <p:sp>
              <p:nvSpPr>
                <p:cNvPr id="3765" name="Google Shape;3765;p6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5"/>
              <p:cNvGrpSpPr/>
              <p:nvPr/>
            </p:nvGrpSpPr>
            <p:grpSpPr>
              <a:xfrm>
                <a:off x="4440544" y="3176479"/>
                <a:ext cx="31499" cy="26898"/>
                <a:chOff x="4440544" y="3176479"/>
                <a:chExt cx="31499" cy="26898"/>
              </a:xfrm>
            </p:grpSpPr>
            <p:sp>
              <p:nvSpPr>
                <p:cNvPr id="3768" name="Google Shape;3768;p6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5"/>
              <p:cNvGrpSpPr/>
              <p:nvPr/>
            </p:nvGrpSpPr>
            <p:grpSpPr>
              <a:xfrm>
                <a:off x="4350545" y="3156400"/>
                <a:ext cx="31405" cy="27001"/>
                <a:chOff x="4350545" y="3156400"/>
                <a:chExt cx="31405" cy="27001"/>
              </a:xfrm>
            </p:grpSpPr>
            <p:sp>
              <p:nvSpPr>
                <p:cNvPr id="3771" name="Google Shape;3771;p6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5"/>
              <p:cNvGrpSpPr/>
              <p:nvPr/>
            </p:nvGrpSpPr>
            <p:grpSpPr>
              <a:xfrm>
                <a:off x="4376703" y="3255058"/>
                <a:ext cx="31405" cy="27001"/>
                <a:chOff x="4376703" y="3255058"/>
                <a:chExt cx="31405" cy="27001"/>
              </a:xfrm>
            </p:grpSpPr>
            <p:sp>
              <p:nvSpPr>
                <p:cNvPr id="3774" name="Google Shape;3774;p6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5"/>
              <p:cNvGrpSpPr/>
              <p:nvPr/>
            </p:nvGrpSpPr>
            <p:grpSpPr>
              <a:xfrm>
                <a:off x="4331322" y="3283656"/>
                <a:ext cx="31405" cy="26945"/>
                <a:chOff x="4331322" y="3283656"/>
                <a:chExt cx="31405" cy="26945"/>
              </a:xfrm>
            </p:grpSpPr>
            <p:sp>
              <p:nvSpPr>
                <p:cNvPr id="3777" name="Google Shape;3777;p6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5"/>
              <p:cNvGrpSpPr/>
              <p:nvPr/>
            </p:nvGrpSpPr>
            <p:grpSpPr>
              <a:xfrm>
                <a:off x="4380510" y="3065882"/>
                <a:ext cx="31405" cy="26938"/>
                <a:chOff x="4380510" y="3065882"/>
                <a:chExt cx="31405" cy="26938"/>
              </a:xfrm>
            </p:grpSpPr>
            <p:sp>
              <p:nvSpPr>
                <p:cNvPr id="3780" name="Google Shape;3780;p6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2" name="Google Shape;3782;p65"/>
            <p:cNvGrpSpPr/>
            <p:nvPr/>
          </p:nvGrpSpPr>
          <p:grpSpPr>
            <a:xfrm>
              <a:off x="4558998" y="3188237"/>
              <a:ext cx="1280131" cy="1052746"/>
              <a:chOff x="4558998" y="3188237"/>
              <a:chExt cx="1280131" cy="1052746"/>
            </a:xfrm>
          </p:grpSpPr>
          <p:sp>
            <p:nvSpPr>
              <p:cNvPr id="3783" name="Google Shape;3783;p6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4" name="Google Shape;3784;p65"/>
              <p:cNvGrpSpPr/>
              <p:nvPr/>
            </p:nvGrpSpPr>
            <p:grpSpPr>
              <a:xfrm>
                <a:off x="4579164" y="3203653"/>
                <a:ext cx="1244833" cy="1020397"/>
                <a:chOff x="4579164" y="3203653"/>
                <a:chExt cx="1244833" cy="1020397"/>
              </a:xfrm>
            </p:grpSpPr>
            <p:sp>
              <p:nvSpPr>
                <p:cNvPr id="3785" name="Google Shape;3785;p6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7" name="Google Shape;3787;p65"/>
                <p:cNvGrpSpPr/>
                <p:nvPr/>
              </p:nvGrpSpPr>
              <p:grpSpPr>
                <a:xfrm>
                  <a:off x="4579164" y="3203653"/>
                  <a:ext cx="1244833" cy="1020397"/>
                  <a:chOff x="4579164" y="3203653"/>
                  <a:chExt cx="1244833" cy="1020397"/>
                </a:xfrm>
              </p:grpSpPr>
              <p:sp>
                <p:nvSpPr>
                  <p:cNvPr id="3788" name="Google Shape;3788;p6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65"/>
                  <p:cNvGrpSpPr/>
                  <p:nvPr/>
                </p:nvGrpSpPr>
                <p:grpSpPr>
                  <a:xfrm>
                    <a:off x="4579164" y="3203653"/>
                    <a:ext cx="1244833" cy="1020397"/>
                    <a:chOff x="4579164" y="3203653"/>
                    <a:chExt cx="1244833" cy="1020397"/>
                  </a:xfrm>
                </p:grpSpPr>
                <p:sp>
                  <p:nvSpPr>
                    <p:cNvPr id="3791" name="Google Shape;3791;p6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9" name="Google Shape;3799;p65"/>
                    <p:cNvGrpSpPr/>
                    <p:nvPr/>
                  </p:nvGrpSpPr>
                  <p:grpSpPr>
                    <a:xfrm>
                      <a:off x="4579164" y="3203653"/>
                      <a:ext cx="1244833" cy="1020397"/>
                      <a:chOff x="4579164" y="3203653"/>
                      <a:chExt cx="1244833" cy="1020397"/>
                    </a:xfrm>
                  </p:grpSpPr>
                  <p:sp>
                    <p:nvSpPr>
                      <p:cNvPr id="3800" name="Google Shape;3800;p6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4" name="Google Shape;3814;p65"/>
                      <p:cNvGrpSpPr/>
                      <p:nvPr/>
                    </p:nvGrpSpPr>
                    <p:grpSpPr>
                      <a:xfrm>
                        <a:off x="4579164" y="3203653"/>
                        <a:ext cx="1244833" cy="1020397"/>
                        <a:chOff x="4579164" y="3203653"/>
                        <a:chExt cx="1244833" cy="1020397"/>
                      </a:xfrm>
                    </p:grpSpPr>
                    <p:sp>
                      <p:nvSpPr>
                        <p:cNvPr id="3815" name="Google Shape;3815;p6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65"/>
                        <p:cNvGrpSpPr/>
                        <p:nvPr/>
                      </p:nvGrpSpPr>
                      <p:grpSpPr>
                        <a:xfrm>
                          <a:off x="4579164" y="3203653"/>
                          <a:ext cx="1244833" cy="1020397"/>
                          <a:chOff x="4579164" y="3203653"/>
                          <a:chExt cx="1244833" cy="1020397"/>
                        </a:xfrm>
                      </p:grpSpPr>
                      <p:sp>
                        <p:nvSpPr>
                          <p:cNvPr id="3840" name="Google Shape;3840;p6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1" name="Google Shape;3841;p65"/>
                          <p:cNvGrpSpPr/>
                          <p:nvPr/>
                        </p:nvGrpSpPr>
                        <p:grpSpPr>
                          <a:xfrm>
                            <a:off x="4579164" y="3203653"/>
                            <a:ext cx="1244833" cy="1020397"/>
                            <a:chOff x="4579164" y="3203653"/>
                            <a:chExt cx="1244833" cy="1020397"/>
                          </a:xfrm>
                        </p:grpSpPr>
                        <p:sp>
                          <p:nvSpPr>
                            <p:cNvPr id="3842" name="Google Shape;3842;p6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65"/>
                            <p:cNvGrpSpPr/>
                            <p:nvPr/>
                          </p:nvGrpSpPr>
                          <p:grpSpPr>
                            <a:xfrm>
                              <a:off x="4579164" y="3203653"/>
                              <a:ext cx="1244833" cy="1020397"/>
                              <a:chOff x="4579164" y="3203653"/>
                              <a:chExt cx="1244833" cy="1020397"/>
                            </a:xfrm>
                          </p:grpSpPr>
                          <p:sp>
                            <p:nvSpPr>
                              <p:cNvPr id="3850" name="Google Shape;3850;p6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3" name="Google Shape;3863;p65"/>
                              <p:cNvGrpSpPr/>
                              <p:nvPr/>
                            </p:nvGrpSpPr>
                            <p:grpSpPr>
                              <a:xfrm>
                                <a:off x="4579164" y="3203653"/>
                                <a:ext cx="1244833" cy="1020397"/>
                                <a:chOff x="4579164" y="3203653"/>
                                <a:chExt cx="1244833" cy="1020397"/>
                              </a:xfrm>
                            </p:grpSpPr>
                            <p:sp>
                              <p:nvSpPr>
                                <p:cNvPr id="3864" name="Google Shape;3864;p6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5"/>
                                <p:cNvGrpSpPr/>
                                <p:nvPr/>
                              </p:nvGrpSpPr>
                              <p:grpSpPr>
                                <a:xfrm>
                                  <a:off x="4579164" y="3203653"/>
                                  <a:ext cx="1244833" cy="1020397"/>
                                  <a:chOff x="4579164" y="3203653"/>
                                  <a:chExt cx="1244833" cy="1020397"/>
                                </a:xfrm>
                              </p:grpSpPr>
                              <p:sp>
                                <p:nvSpPr>
                                  <p:cNvPr id="3872" name="Google Shape;3872;p6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65"/>
                                  <p:cNvGrpSpPr/>
                                  <p:nvPr/>
                                </p:nvGrpSpPr>
                                <p:grpSpPr>
                                  <a:xfrm>
                                    <a:off x="4579164" y="3203653"/>
                                    <a:ext cx="1244833" cy="1020397"/>
                                    <a:chOff x="4579164" y="3203653"/>
                                    <a:chExt cx="1244833" cy="1020397"/>
                                  </a:xfrm>
                                </p:grpSpPr>
                                <p:sp>
                                  <p:nvSpPr>
                                    <p:cNvPr id="3878" name="Google Shape;3878;p6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82" name="Google Shape;3882;p6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85" name="Google Shape;3885;p6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86" name="Google Shape;3886;p65"/>
              <p:cNvGrpSpPr/>
              <p:nvPr/>
            </p:nvGrpSpPr>
            <p:grpSpPr>
              <a:xfrm>
                <a:off x="4595437" y="3598775"/>
                <a:ext cx="37776" cy="32451"/>
                <a:chOff x="4595437" y="3598775"/>
                <a:chExt cx="37776" cy="32451"/>
              </a:xfrm>
            </p:grpSpPr>
            <p:sp>
              <p:nvSpPr>
                <p:cNvPr id="3887" name="Google Shape;3887;p6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5"/>
              <p:cNvGrpSpPr/>
              <p:nvPr/>
            </p:nvGrpSpPr>
            <p:grpSpPr>
              <a:xfrm>
                <a:off x="4641864" y="3524443"/>
                <a:ext cx="37776" cy="32380"/>
                <a:chOff x="4641864" y="3524443"/>
                <a:chExt cx="37776" cy="32380"/>
              </a:xfrm>
            </p:grpSpPr>
            <p:sp>
              <p:nvSpPr>
                <p:cNvPr id="3890" name="Google Shape;3890;p6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5"/>
              <p:cNvGrpSpPr/>
              <p:nvPr/>
            </p:nvGrpSpPr>
            <p:grpSpPr>
              <a:xfrm>
                <a:off x="4648431" y="3893901"/>
                <a:ext cx="37776" cy="32357"/>
                <a:chOff x="4648431" y="3893901"/>
                <a:chExt cx="37776" cy="32357"/>
              </a:xfrm>
            </p:grpSpPr>
            <p:sp>
              <p:nvSpPr>
                <p:cNvPr id="3893" name="Google Shape;3893;p6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5"/>
              <p:cNvGrpSpPr/>
              <p:nvPr/>
            </p:nvGrpSpPr>
            <p:grpSpPr>
              <a:xfrm>
                <a:off x="4567752" y="3722908"/>
                <a:ext cx="37870" cy="32380"/>
                <a:chOff x="4567752" y="3722908"/>
                <a:chExt cx="37870" cy="32380"/>
              </a:xfrm>
            </p:grpSpPr>
            <p:sp>
              <p:nvSpPr>
                <p:cNvPr id="3896" name="Google Shape;3896;p6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5"/>
              <p:cNvGrpSpPr/>
              <p:nvPr/>
            </p:nvGrpSpPr>
            <p:grpSpPr>
              <a:xfrm>
                <a:off x="4617506" y="3652052"/>
                <a:ext cx="37783" cy="32357"/>
                <a:chOff x="4617506" y="3652052"/>
                <a:chExt cx="37783" cy="32357"/>
              </a:xfrm>
            </p:grpSpPr>
            <p:sp>
              <p:nvSpPr>
                <p:cNvPr id="3899" name="Google Shape;3899;p6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5"/>
              <p:cNvGrpSpPr/>
              <p:nvPr/>
            </p:nvGrpSpPr>
            <p:grpSpPr>
              <a:xfrm>
                <a:off x="4739005" y="3554149"/>
                <a:ext cx="37870" cy="32357"/>
                <a:chOff x="4739005" y="3554149"/>
                <a:chExt cx="37870" cy="32357"/>
              </a:xfrm>
            </p:grpSpPr>
            <p:sp>
              <p:nvSpPr>
                <p:cNvPr id="3902" name="Google Shape;3902;p6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5"/>
              <p:cNvGrpSpPr/>
              <p:nvPr/>
            </p:nvGrpSpPr>
            <p:grpSpPr>
              <a:xfrm>
                <a:off x="4806557" y="3630258"/>
                <a:ext cx="37776" cy="32364"/>
                <a:chOff x="4806557" y="3630258"/>
                <a:chExt cx="37776" cy="32364"/>
              </a:xfrm>
            </p:grpSpPr>
            <p:sp>
              <p:nvSpPr>
                <p:cNvPr id="3905" name="Google Shape;3905;p6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5"/>
              <p:cNvGrpSpPr/>
              <p:nvPr/>
            </p:nvGrpSpPr>
            <p:grpSpPr>
              <a:xfrm>
                <a:off x="4737007" y="4004357"/>
                <a:ext cx="37870" cy="32357"/>
                <a:chOff x="4737007" y="4004357"/>
                <a:chExt cx="37870" cy="32357"/>
              </a:xfrm>
            </p:grpSpPr>
            <p:sp>
              <p:nvSpPr>
                <p:cNvPr id="3908" name="Google Shape;3908;p6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5"/>
              <p:cNvGrpSpPr/>
              <p:nvPr/>
            </p:nvGrpSpPr>
            <p:grpSpPr>
              <a:xfrm>
                <a:off x="4773634" y="4208627"/>
                <a:ext cx="37776" cy="32357"/>
                <a:chOff x="4773634" y="4208627"/>
                <a:chExt cx="37776" cy="32357"/>
              </a:xfrm>
            </p:grpSpPr>
            <p:sp>
              <p:nvSpPr>
                <p:cNvPr id="3911" name="Google Shape;3911;p6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5"/>
              <p:cNvGrpSpPr/>
              <p:nvPr/>
            </p:nvGrpSpPr>
            <p:grpSpPr>
              <a:xfrm>
                <a:off x="4888282" y="4074764"/>
                <a:ext cx="37776" cy="32451"/>
                <a:chOff x="4888282" y="4074764"/>
                <a:chExt cx="37776" cy="32451"/>
              </a:xfrm>
            </p:grpSpPr>
            <p:sp>
              <p:nvSpPr>
                <p:cNvPr id="3914" name="Google Shape;3914;p6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5"/>
              <p:cNvGrpSpPr/>
              <p:nvPr/>
            </p:nvGrpSpPr>
            <p:grpSpPr>
              <a:xfrm>
                <a:off x="4901315" y="3804271"/>
                <a:ext cx="37776" cy="32364"/>
                <a:chOff x="4901315" y="3804271"/>
                <a:chExt cx="37776" cy="32364"/>
              </a:xfrm>
            </p:grpSpPr>
            <p:sp>
              <p:nvSpPr>
                <p:cNvPr id="3917" name="Google Shape;3917;p6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5"/>
              <p:cNvGrpSpPr/>
              <p:nvPr/>
            </p:nvGrpSpPr>
            <p:grpSpPr>
              <a:xfrm>
                <a:off x="4866394" y="3715035"/>
                <a:ext cx="37846" cy="32357"/>
                <a:chOff x="4866394" y="3715035"/>
                <a:chExt cx="37846" cy="32357"/>
              </a:xfrm>
            </p:grpSpPr>
            <p:sp>
              <p:nvSpPr>
                <p:cNvPr id="3920" name="Google Shape;3920;p6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5"/>
              <p:cNvGrpSpPr/>
              <p:nvPr/>
            </p:nvGrpSpPr>
            <p:grpSpPr>
              <a:xfrm>
                <a:off x="4979233" y="3839798"/>
                <a:ext cx="37878" cy="32420"/>
                <a:chOff x="4979233" y="3839798"/>
                <a:chExt cx="37878" cy="32420"/>
              </a:xfrm>
            </p:grpSpPr>
            <p:sp>
              <p:nvSpPr>
                <p:cNvPr id="3923" name="Google Shape;3923;p6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5"/>
              <p:cNvGrpSpPr/>
              <p:nvPr/>
            </p:nvGrpSpPr>
            <p:grpSpPr>
              <a:xfrm>
                <a:off x="4790662" y="3679147"/>
                <a:ext cx="37783" cy="32380"/>
                <a:chOff x="4790662" y="3679147"/>
                <a:chExt cx="37783" cy="32380"/>
              </a:xfrm>
            </p:grpSpPr>
            <p:sp>
              <p:nvSpPr>
                <p:cNvPr id="3926" name="Google Shape;3926;p6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5"/>
              <p:cNvGrpSpPr/>
              <p:nvPr/>
            </p:nvGrpSpPr>
            <p:grpSpPr>
              <a:xfrm>
                <a:off x="4857263" y="3557861"/>
                <a:ext cx="37776" cy="32357"/>
                <a:chOff x="4857263" y="3557861"/>
                <a:chExt cx="37776" cy="32357"/>
              </a:xfrm>
            </p:grpSpPr>
            <p:sp>
              <p:nvSpPr>
                <p:cNvPr id="3929" name="Google Shape;3929;p6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5"/>
              <p:cNvGrpSpPr/>
              <p:nvPr/>
            </p:nvGrpSpPr>
            <p:grpSpPr>
              <a:xfrm>
                <a:off x="4883902" y="3648033"/>
                <a:ext cx="37783" cy="32380"/>
                <a:chOff x="4883902" y="3648033"/>
                <a:chExt cx="37783" cy="32380"/>
              </a:xfrm>
            </p:grpSpPr>
            <p:sp>
              <p:nvSpPr>
                <p:cNvPr id="3932" name="Google Shape;3932;p6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5"/>
              <p:cNvGrpSpPr/>
              <p:nvPr/>
            </p:nvGrpSpPr>
            <p:grpSpPr>
              <a:xfrm>
                <a:off x="4907780" y="3347220"/>
                <a:ext cx="37878" cy="32357"/>
                <a:chOff x="4907780" y="3347220"/>
                <a:chExt cx="37878" cy="32357"/>
              </a:xfrm>
            </p:grpSpPr>
            <p:sp>
              <p:nvSpPr>
                <p:cNvPr id="3935" name="Google Shape;3935;p6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5"/>
              <p:cNvGrpSpPr/>
              <p:nvPr/>
            </p:nvGrpSpPr>
            <p:grpSpPr>
              <a:xfrm>
                <a:off x="5065048" y="3738150"/>
                <a:ext cx="37783" cy="32364"/>
                <a:chOff x="5065048" y="3738150"/>
                <a:chExt cx="37783" cy="32364"/>
              </a:xfrm>
            </p:grpSpPr>
            <p:sp>
              <p:nvSpPr>
                <p:cNvPr id="3938" name="Google Shape;3938;p6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a:off x="5071616" y="3284615"/>
                <a:ext cx="37783" cy="32357"/>
                <a:chOff x="5071616" y="3284615"/>
                <a:chExt cx="37783" cy="32357"/>
              </a:xfrm>
            </p:grpSpPr>
            <p:sp>
              <p:nvSpPr>
                <p:cNvPr id="3941" name="Google Shape;3941;p6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5"/>
              <p:cNvGrpSpPr/>
              <p:nvPr/>
            </p:nvGrpSpPr>
            <p:grpSpPr>
              <a:xfrm>
                <a:off x="5389291" y="3759921"/>
                <a:ext cx="37783" cy="32380"/>
                <a:chOff x="5389291" y="3759921"/>
                <a:chExt cx="37783" cy="32380"/>
              </a:xfrm>
            </p:grpSpPr>
            <p:sp>
              <p:nvSpPr>
                <p:cNvPr id="3944" name="Google Shape;3944;p6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5"/>
              <p:cNvGrpSpPr/>
              <p:nvPr/>
            </p:nvGrpSpPr>
            <p:grpSpPr>
              <a:xfrm>
                <a:off x="5431534" y="3632932"/>
                <a:ext cx="37878" cy="32451"/>
                <a:chOff x="5431534" y="3632932"/>
                <a:chExt cx="37878" cy="32451"/>
              </a:xfrm>
            </p:grpSpPr>
            <p:sp>
              <p:nvSpPr>
                <p:cNvPr id="3947" name="Google Shape;3947;p6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5"/>
              <p:cNvGrpSpPr/>
              <p:nvPr/>
            </p:nvGrpSpPr>
            <p:grpSpPr>
              <a:xfrm>
                <a:off x="5540755" y="3544829"/>
                <a:ext cx="37783" cy="32357"/>
                <a:chOff x="5540755" y="3544829"/>
                <a:chExt cx="37783" cy="32357"/>
              </a:xfrm>
            </p:grpSpPr>
            <p:sp>
              <p:nvSpPr>
                <p:cNvPr id="3950" name="Google Shape;3950;p6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5"/>
              <p:cNvGrpSpPr/>
              <p:nvPr/>
            </p:nvGrpSpPr>
            <p:grpSpPr>
              <a:xfrm>
                <a:off x="5579293" y="3412107"/>
                <a:ext cx="37776" cy="32357"/>
                <a:chOff x="5579293" y="3412107"/>
                <a:chExt cx="37776" cy="32357"/>
              </a:xfrm>
            </p:grpSpPr>
            <p:sp>
              <p:nvSpPr>
                <p:cNvPr id="3953" name="Google Shape;3953;p6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5"/>
              <p:cNvGrpSpPr/>
              <p:nvPr/>
            </p:nvGrpSpPr>
            <p:grpSpPr>
              <a:xfrm>
                <a:off x="5801346" y="3284615"/>
                <a:ext cx="37783" cy="32357"/>
                <a:chOff x="5801346" y="3284615"/>
                <a:chExt cx="37783" cy="32357"/>
              </a:xfrm>
            </p:grpSpPr>
            <p:sp>
              <p:nvSpPr>
                <p:cNvPr id="3956" name="Google Shape;3956;p6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5"/>
              <p:cNvGrpSpPr/>
              <p:nvPr/>
            </p:nvGrpSpPr>
            <p:grpSpPr>
              <a:xfrm>
                <a:off x="5763578" y="3399067"/>
                <a:ext cx="37776" cy="32364"/>
                <a:chOff x="5763578" y="3399067"/>
                <a:chExt cx="37776" cy="32364"/>
              </a:xfrm>
            </p:grpSpPr>
            <p:sp>
              <p:nvSpPr>
                <p:cNvPr id="3959" name="Google Shape;3959;p6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5"/>
              <p:cNvGrpSpPr/>
              <p:nvPr/>
            </p:nvGrpSpPr>
            <p:grpSpPr>
              <a:xfrm>
                <a:off x="5395858" y="3230952"/>
                <a:ext cx="37776" cy="32364"/>
                <a:chOff x="5395858" y="3230952"/>
                <a:chExt cx="37776" cy="32364"/>
              </a:xfrm>
            </p:grpSpPr>
            <p:sp>
              <p:nvSpPr>
                <p:cNvPr id="3962" name="Google Shape;3962;p6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a:off x="5264088" y="3188237"/>
                <a:ext cx="37776" cy="32357"/>
                <a:chOff x="5264088" y="3188237"/>
                <a:chExt cx="37776" cy="32357"/>
              </a:xfrm>
            </p:grpSpPr>
            <p:sp>
              <p:nvSpPr>
                <p:cNvPr id="3965" name="Google Shape;3965;p6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5"/>
              <p:cNvGrpSpPr/>
              <p:nvPr/>
            </p:nvGrpSpPr>
            <p:grpSpPr>
              <a:xfrm>
                <a:off x="5585758" y="3237425"/>
                <a:ext cx="37878" cy="32357"/>
                <a:chOff x="5585758" y="3237425"/>
                <a:chExt cx="37878" cy="32357"/>
              </a:xfrm>
            </p:grpSpPr>
            <p:sp>
              <p:nvSpPr>
                <p:cNvPr id="3968" name="Google Shape;3968;p6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5"/>
              <p:cNvGrpSpPr/>
              <p:nvPr/>
            </p:nvGrpSpPr>
            <p:grpSpPr>
              <a:xfrm>
                <a:off x="4874196" y="3291088"/>
                <a:ext cx="37878" cy="32451"/>
                <a:chOff x="4874196" y="3291088"/>
                <a:chExt cx="37878" cy="32451"/>
              </a:xfrm>
            </p:grpSpPr>
            <p:sp>
              <p:nvSpPr>
                <p:cNvPr id="3971" name="Google Shape;3971;p6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65"/>
              <p:cNvGrpSpPr/>
              <p:nvPr/>
            </p:nvGrpSpPr>
            <p:grpSpPr>
              <a:xfrm>
                <a:off x="5197770" y="3785466"/>
                <a:ext cx="37783" cy="32427"/>
                <a:chOff x="5197770" y="3785466"/>
                <a:chExt cx="37783" cy="32427"/>
              </a:xfrm>
            </p:grpSpPr>
            <p:sp>
              <p:nvSpPr>
                <p:cNvPr id="3974" name="Google Shape;3974;p6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65"/>
              <p:cNvGrpSpPr/>
              <p:nvPr/>
            </p:nvGrpSpPr>
            <p:grpSpPr>
              <a:xfrm>
                <a:off x="5177699" y="3492117"/>
                <a:ext cx="37776" cy="32357"/>
                <a:chOff x="5177699" y="3492117"/>
                <a:chExt cx="37776" cy="32357"/>
              </a:xfrm>
            </p:grpSpPr>
            <p:sp>
              <p:nvSpPr>
                <p:cNvPr id="3977" name="Google Shape;3977;p6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5"/>
              <p:cNvGrpSpPr/>
              <p:nvPr/>
            </p:nvGrpSpPr>
            <p:grpSpPr>
              <a:xfrm>
                <a:off x="5349431" y="3622346"/>
                <a:ext cx="37870" cy="32380"/>
                <a:chOff x="5349431" y="3622346"/>
                <a:chExt cx="37870" cy="32380"/>
              </a:xfrm>
            </p:grpSpPr>
            <p:sp>
              <p:nvSpPr>
                <p:cNvPr id="3980" name="Google Shape;3980;p6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5"/>
              <p:cNvGrpSpPr/>
              <p:nvPr/>
            </p:nvGrpSpPr>
            <p:grpSpPr>
              <a:xfrm>
                <a:off x="5068855" y="3563980"/>
                <a:ext cx="53954" cy="46223"/>
                <a:chOff x="5068855" y="3563980"/>
                <a:chExt cx="53954" cy="46223"/>
              </a:xfrm>
            </p:grpSpPr>
            <p:sp>
              <p:nvSpPr>
                <p:cNvPr id="3983" name="Google Shape;3983;p6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5"/>
              <p:cNvGrpSpPr/>
              <p:nvPr/>
            </p:nvGrpSpPr>
            <p:grpSpPr>
              <a:xfrm>
                <a:off x="5037654" y="3392507"/>
                <a:ext cx="37870" cy="32451"/>
                <a:chOff x="5037654" y="3392507"/>
                <a:chExt cx="37870" cy="32451"/>
              </a:xfrm>
            </p:grpSpPr>
            <p:sp>
              <p:nvSpPr>
                <p:cNvPr id="3986" name="Google Shape;3986;p6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5"/>
              <p:cNvGrpSpPr/>
              <p:nvPr/>
            </p:nvGrpSpPr>
            <p:grpSpPr>
              <a:xfrm>
                <a:off x="5456560" y="3368629"/>
                <a:ext cx="37870" cy="32451"/>
                <a:chOff x="5456560" y="3368629"/>
                <a:chExt cx="37870" cy="32451"/>
              </a:xfrm>
            </p:grpSpPr>
            <p:sp>
              <p:nvSpPr>
                <p:cNvPr id="3989" name="Google Shape;3989;p6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5"/>
              <p:cNvGrpSpPr/>
              <p:nvPr/>
            </p:nvGrpSpPr>
            <p:grpSpPr>
              <a:xfrm>
                <a:off x="4755749" y="3501516"/>
                <a:ext cx="46246" cy="39608"/>
                <a:chOff x="4755749" y="3501516"/>
                <a:chExt cx="46246" cy="39608"/>
              </a:xfrm>
            </p:grpSpPr>
            <p:sp>
              <p:nvSpPr>
                <p:cNvPr id="3992" name="Google Shape;3992;p6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5"/>
              <p:cNvGrpSpPr/>
              <p:nvPr/>
            </p:nvGrpSpPr>
            <p:grpSpPr>
              <a:xfrm>
                <a:off x="4681346" y="3485582"/>
                <a:ext cx="37783" cy="32427"/>
                <a:chOff x="4681346" y="3485582"/>
                <a:chExt cx="37783" cy="32427"/>
              </a:xfrm>
            </p:grpSpPr>
            <p:sp>
              <p:nvSpPr>
                <p:cNvPr id="3995" name="Google Shape;3995;p6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5"/>
              <p:cNvGrpSpPr/>
              <p:nvPr/>
            </p:nvGrpSpPr>
            <p:grpSpPr>
              <a:xfrm>
                <a:off x="4767067" y="3291088"/>
                <a:ext cx="37878" cy="32451"/>
                <a:chOff x="4767067" y="3291088"/>
                <a:chExt cx="37878" cy="32451"/>
              </a:xfrm>
            </p:grpSpPr>
            <p:sp>
              <p:nvSpPr>
                <p:cNvPr id="3998" name="Google Shape;3998;p6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5"/>
              <p:cNvGrpSpPr/>
              <p:nvPr/>
            </p:nvGrpSpPr>
            <p:grpSpPr>
              <a:xfrm>
                <a:off x="4687819" y="3405539"/>
                <a:ext cx="37776" cy="32451"/>
                <a:chOff x="4687819" y="3405539"/>
                <a:chExt cx="37776" cy="32451"/>
              </a:xfrm>
            </p:grpSpPr>
            <p:sp>
              <p:nvSpPr>
                <p:cNvPr id="4001" name="Google Shape;4001;p6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5"/>
              <p:cNvGrpSpPr/>
              <p:nvPr/>
            </p:nvGrpSpPr>
            <p:grpSpPr>
              <a:xfrm>
                <a:off x="4923101" y="3444809"/>
                <a:ext cx="52813" cy="45318"/>
                <a:chOff x="4923101" y="3444809"/>
                <a:chExt cx="52813" cy="45318"/>
              </a:xfrm>
            </p:grpSpPr>
            <p:sp>
              <p:nvSpPr>
                <p:cNvPr id="4004" name="Google Shape;4004;p6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5"/>
              <p:cNvGrpSpPr/>
              <p:nvPr/>
            </p:nvGrpSpPr>
            <p:grpSpPr>
              <a:xfrm>
                <a:off x="4846040" y="3654750"/>
                <a:ext cx="31405" cy="26993"/>
                <a:chOff x="4846040" y="3654750"/>
                <a:chExt cx="31405" cy="26993"/>
              </a:xfrm>
            </p:grpSpPr>
            <p:sp>
              <p:nvSpPr>
                <p:cNvPr id="4007" name="Google Shape;4007;p6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5"/>
              <p:cNvGrpSpPr/>
              <p:nvPr/>
            </p:nvGrpSpPr>
            <p:grpSpPr>
              <a:xfrm>
                <a:off x="4925673" y="3691700"/>
                <a:ext cx="40253" cy="34472"/>
                <a:chOff x="4925673" y="3691700"/>
                <a:chExt cx="40253" cy="34472"/>
              </a:xfrm>
            </p:grpSpPr>
            <p:sp>
              <p:nvSpPr>
                <p:cNvPr id="4010" name="Google Shape;4010;p6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5"/>
              <p:cNvGrpSpPr/>
              <p:nvPr/>
            </p:nvGrpSpPr>
            <p:grpSpPr>
              <a:xfrm>
                <a:off x="4894653" y="3740848"/>
                <a:ext cx="31405" cy="26906"/>
                <a:chOff x="4894653" y="3740848"/>
                <a:chExt cx="31405" cy="26906"/>
              </a:xfrm>
            </p:grpSpPr>
            <p:sp>
              <p:nvSpPr>
                <p:cNvPr id="4013" name="Google Shape;4013;p6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5"/>
              <p:cNvGrpSpPr/>
              <p:nvPr/>
            </p:nvGrpSpPr>
            <p:grpSpPr>
              <a:xfrm>
                <a:off x="4962300" y="3696348"/>
                <a:ext cx="38255" cy="32773"/>
                <a:chOff x="4962300" y="3696348"/>
                <a:chExt cx="38255" cy="32773"/>
              </a:xfrm>
            </p:grpSpPr>
            <p:sp>
              <p:nvSpPr>
                <p:cNvPr id="4016" name="Google Shape;4016;p6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5"/>
              <p:cNvGrpSpPr/>
              <p:nvPr/>
            </p:nvGrpSpPr>
            <p:grpSpPr>
              <a:xfrm>
                <a:off x="4980185" y="3743349"/>
                <a:ext cx="31499" cy="26969"/>
                <a:chOff x="4980185" y="3743349"/>
                <a:chExt cx="31499" cy="26969"/>
              </a:xfrm>
            </p:grpSpPr>
            <p:sp>
              <p:nvSpPr>
                <p:cNvPr id="4019" name="Google Shape;4019;p6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5"/>
              <p:cNvGrpSpPr/>
              <p:nvPr/>
            </p:nvGrpSpPr>
            <p:grpSpPr>
              <a:xfrm>
                <a:off x="5013768" y="3734312"/>
                <a:ext cx="31499" cy="26969"/>
                <a:chOff x="5013768" y="3734312"/>
                <a:chExt cx="31499" cy="26969"/>
              </a:xfrm>
            </p:grpSpPr>
            <p:sp>
              <p:nvSpPr>
                <p:cNvPr id="4022" name="Google Shape;4022;p6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5"/>
              <p:cNvGrpSpPr/>
              <p:nvPr/>
            </p:nvGrpSpPr>
            <p:grpSpPr>
              <a:xfrm>
                <a:off x="5036703" y="3764545"/>
                <a:ext cx="31499" cy="26898"/>
                <a:chOff x="5036703" y="3764545"/>
                <a:chExt cx="31499" cy="26898"/>
              </a:xfrm>
            </p:grpSpPr>
            <p:sp>
              <p:nvSpPr>
                <p:cNvPr id="4025" name="Google Shape;4025;p6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5"/>
              <p:cNvGrpSpPr/>
              <p:nvPr/>
            </p:nvGrpSpPr>
            <p:grpSpPr>
              <a:xfrm>
                <a:off x="4953546" y="3768352"/>
                <a:ext cx="31405" cy="26898"/>
                <a:chOff x="4953546" y="3768352"/>
                <a:chExt cx="31405" cy="26898"/>
              </a:xfrm>
            </p:grpSpPr>
            <p:sp>
              <p:nvSpPr>
                <p:cNvPr id="4028" name="Google Shape;4028;p6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5"/>
              <p:cNvGrpSpPr/>
              <p:nvPr/>
            </p:nvGrpSpPr>
            <p:grpSpPr>
              <a:xfrm>
                <a:off x="4964770" y="3814016"/>
                <a:ext cx="31499" cy="26993"/>
                <a:chOff x="4964770" y="3814016"/>
                <a:chExt cx="31499" cy="26993"/>
              </a:xfrm>
            </p:grpSpPr>
            <p:sp>
              <p:nvSpPr>
                <p:cNvPr id="4031" name="Google Shape;4031;p6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5"/>
              <p:cNvGrpSpPr/>
              <p:nvPr/>
            </p:nvGrpSpPr>
            <p:grpSpPr>
              <a:xfrm>
                <a:off x="4923290" y="3800504"/>
                <a:ext cx="31468" cy="26898"/>
                <a:chOff x="4923290" y="3800504"/>
                <a:chExt cx="31468" cy="26898"/>
              </a:xfrm>
            </p:grpSpPr>
            <p:sp>
              <p:nvSpPr>
                <p:cNvPr id="4034" name="Google Shape;4034;p6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5"/>
              <p:cNvGrpSpPr/>
              <p:nvPr/>
            </p:nvGrpSpPr>
            <p:grpSpPr>
              <a:xfrm>
                <a:off x="5108534" y="3650943"/>
                <a:ext cx="31405" cy="26993"/>
                <a:chOff x="5108534" y="3650943"/>
                <a:chExt cx="31405" cy="26993"/>
              </a:xfrm>
            </p:grpSpPr>
            <p:sp>
              <p:nvSpPr>
                <p:cNvPr id="4037" name="Google Shape;4037;p6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5"/>
              <p:cNvGrpSpPr/>
              <p:nvPr/>
            </p:nvGrpSpPr>
            <p:grpSpPr>
              <a:xfrm>
                <a:off x="5119380" y="3760739"/>
                <a:ext cx="31499" cy="26993"/>
                <a:chOff x="5119380" y="3760739"/>
                <a:chExt cx="31499" cy="26993"/>
              </a:xfrm>
            </p:grpSpPr>
            <p:sp>
              <p:nvSpPr>
                <p:cNvPr id="4040" name="Google Shape;4040;p6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5"/>
              <p:cNvGrpSpPr/>
              <p:nvPr/>
            </p:nvGrpSpPr>
            <p:grpSpPr>
              <a:xfrm>
                <a:off x="5119380" y="3788235"/>
                <a:ext cx="31499" cy="26993"/>
                <a:chOff x="5119380" y="3788235"/>
                <a:chExt cx="31499" cy="26993"/>
              </a:xfrm>
            </p:grpSpPr>
            <p:sp>
              <p:nvSpPr>
                <p:cNvPr id="4043" name="Google Shape;4043;p6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5"/>
              <p:cNvGrpSpPr/>
              <p:nvPr/>
            </p:nvGrpSpPr>
            <p:grpSpPr>
              <a:xfrm>
                <a:off x="5158005" y="3875284"/>
                <a:ext cx="31405" cy="27001"/>
                <a:chOff x="5158005" y="3875284"/>
                <a:chExt cx="31405" cy="27001"/>
              </a:xfrm>
            </p:grpSpPr>
            <p:sp>
              <p:nvSpPr>
                <p:cNvPr id="4046" name="Google Shape;4046;p6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5"/>
              <p:cNvGrpSpPr/>
              <p:nvPr/>
            </p:nvGrpSpPr>
            <p:grpSpPr>
              <a:xfrm>
                <a:off x="5233163" y="3764545"/>
                <a:ext cx="31499" cy="26898"/>
                <a:chOff x="5233163" y="3764545"/>
                <a:chExt cx="31499" cy="26898"/>
              </a:xfrm>
            </p:grpSpPr>
            <p:sp>
              <p:nvSpPr>
                <p:cNvPr id="4049" name="Google Shape;4049;p6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5"/>
              <p:cNvGrpSpPr/>
              <p:nvPr/>
            </p:nvGrpSpPr>
            <p:grpSpPr>
              <a:xfrm>
                <a:off x="5276168" y="3805545"/>
                <a:ext cx="31499" cy="26906"/>
                <a:chOff x="5276168" y="3805545"/>
                <a:chExt cx="31499" cy="26906"/>
              </a:xfrm>
            </p:grpSpPr>
            <p:sp>
              <p:nvSpPr>
                <p:cNvPr id="4052" name="Google Shape;4052;p6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5"/>
              <p:cNvGrpSpPr/>
              <p:nvPr/>
            </p:nvGrpSpPr>
            <p:grpSpPr>
              <a:xfrm>
                <a:off x="5294053" y="3851933"/>
                <a:ext cx="31405" cy="26945"/>
                <a:chOff x="5294053" y="3851933"/>
                <a:chExt cx="31405" cy="26945"/>
              </a:xfrm>
            </p:grpSpPr>
            <p:sp>
              <p:nvSpPr>
                <p:cNvPr id="4055" name="Google Shape;4055;p6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5"/>
              <p:cNvGrpSpPr/>
              <p:nvPr/>
            </p:nvGrpSpPr>
            <p:grpSpPr>
              <a:xfrm>
                <a:off x="5341723" y="3851902"/>
                <a:ext cx="31405" cy="26977"/>
                <a:chOff x="5341723" y="3851902"/>
                <a:chExt cx="31405" cy="26977"/>
              </a:xfrm>
            </p:grpSpPr>
            <p:sp>
              <p:nvSpPr>
                <p:cNvPr id="4058" name="Google Shape;4058;p6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5"/>
              <p:cNvGrpSpPr/>
              <p:nvPr/>
            </p:nvGrpSpPr>
            <p:grpSpPr>
              <a:xfrm>
                <a:off x="5054871" y="3507855"/>
                <a:ext cx="31405" cy="26993"/>
                <a:chOff x="5054871" y="3507855"/>
                <a:chExt cx="31405" cy="26993"/>
              </a:xfrm>
            </p:grpSpPr>
            <p:sp>
              <p:nvSpPr>
                <p:cNvPr id="4061" name="Google Shape;4061;p6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5"/>
              <p:cNvGrpSpPr/>
              <p:nvPr/>
            </p:nvGrpSpPr>
            <p:grpSpPr>
              <a:xfrm>
                <a:off x="4876579" y="3675325"/>
                <a:ext cx="31405" cy="26969"/>
                <a:chOff x="4876579" y="3675325"/>
                <a:chExt cx="31405" cy="26969"/>
              </a:xfrm>
            </p:grpSpPr>
            <p:sp>
              <p:nvSpPr>
                <p:cNvPr id="4064" name="Google Shape;4064;p6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5"/>
              <p:cNvGrpSpPr/>
              <p:nvPr/>
            </p:nvGrpSpPr>
            <p:grpSpPr>
              <a:xfrm>
                <a:off x="4842233" y="3688333"/>
                <a:ext cx="31405" cy="26993"/>
                <a:chOff x="4842233" y="3688333"/>
                <a:chExt cx="31405" cy="26993"/>
              </a:xfrm>
            </p:grpSpPr>
            <p:sp>
              <p:nvSpPr>
                <p:cNvPr id="4067" name="Google Shape;4067;p6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5"/>
              <p:cNvGrpSpPr/>
              <p:nvPr/>
            </p:nvGrpSpPr>
            <p:grpSpPr>
              <a:xfrm>
                <a:off x="5187876" y="3608032"/>
                <a:ext cx="31405" cy="27001"/>
                <a:chOff x="5187876" y="3608032"/>
                <a:chExt cx="31405" cy="27001"/>
              </a:xfrm>
            </p:grpSpPr>
            <p:sp>
              <p:nvSpPr>
                <p:cNvPr id="4070" name="Google Shape;4070;p6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2" name="Google Shape;4072;p6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4" name="Google Shape;4074;p65"/>
              <p:cNvGrpSpPr/>
              <p:nvPr/>
            </p:nvGrpSpPr>
            <p:grpSpPr>
              <a:xfrm>
                <a:off x="5269224" y="3304167"/>
                <a:ext cx="40253" cy="34402"/>
                <a:chOff x="5269224" y="3304167"/>
                <a:chExt cx="40253" cy="34402"/>
              </a:xfrm>
            </p:grpSpPr>
            <p:sp>
              <p:nvSpPr>
                <p:cNvPr id="4075" name="Google Shape;4075;p6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5"/>
              <p:cNvGrpSpPr/>
              <p:nvPr/>
            </p:nvGrpSpPr>
            <p:grpSpPr>
              <a:xfrm>
                <a:off x="5327354" y="3476615"/>
                <a:ext cx="49864" cy="42723"/>
                <a:chOff x="5327354" y="3476615"/>
                <a:chExt cx="49864" cy="42723"/>
              </a:xfrm>
            </p:grpSpPr>
            <p:sp>
              <p:nvSpPr>
                <p:cNvPr id="4078" name="Google Shape;4078;p6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0" name="Google Shape;4080;p6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65"/>
              <p:cNvGrpSpPr/>
              <p:nvPr/>
            </p:nvGrpSpPr>
            <p:grpSpPr>
              <a:xfrm>
                <a:off x="5341723" y="3775957"/>
                <a:ext cx="31405" cy="26898"/>
                <a:chOff x="5341723" y="3775957"/>
                <a:chExt cx="31405" cy="26898"/>
              </a:xfrm>
            </p:grpSpPr>
            <p:sp>
              <p:nvSpPr>
                <p:cNvPr id="4083" name="Google Shape;4083;p6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65"/>
              <p:cNvGrpSpPr/>
              <p:nvPr/>
            </p:nvGrpSpPr>
            <p:grpSpPr>
              <a:xfrm>
                <a:off x="5439053" y="3699274"/>
                <a:ext cx="31405" cy="26898"/>
                <a:chOff x="5439053" y="3699274"/>
                <a:chExt cx="31405" cy="26898"/>
              </a:xfrm>
            </p:grpSpPr>
            <p:sp>
              <p:nvSpPr>
                <p:cNvPr id="4086" name="Google Shape;4086;p6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5"/>
              <p:cNvGrpSpPr/>
              <p:nvPr/>
            </p:nvGrpSpPr>
            <p:grpSpPr>
              <a:xfrm>
                <a:off x="5412414" y="3622307"/>
                <a:ext cx="31499" cy="26993"/>
                <a:chOff x="5412414" y="3622307"/>
                <a:chExt cx="31499" cy="26993"/>
              </a:xfrm>
            </p:grpSpPr>
            <p:sp>
              <p:nvSpPr>
                <p:cNvPr id="4089" name="Google Shape;4089;p6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5"/>
              <p:cNvGrpSpPr/>
              <p:nvPr/>
            </p:nvGrpSpPr>
            <p:grpSpPr>
              <a:xfrm>
                <a:off x="5476254" y="3473949"/>
                <a:ext cx="26835" cy="26930"/>
                <a:chOff x="5476254" y="3473949"/>
                <a:chExt cx="26835" cy="26930"/>
              </a:xfrm>
            </p:grpSpPr>
            <p:sp>
              <p:nvSpPr>
                <p:cNvPr id="4092" name="Google Shape;4092;p6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5"/>
              <p:cNvGrpSpPr/>
              <p:nvPr/>
            </p:nvGrpSpPr>
            <p:grpSpPr>
              <a:xfrm>
                <a:off x="5564547" y="3481594"/>
                <a:ext cx="31397" cy="26898"/>
                <a:chOff x="5564547" y="3481594"/>
                <a:chExt cx="31397" cy="26898"/>
              </a:xfrm>
            </p:grpSpPr>
            <p:sp>
              <p:nvSpPr>
                <p:cNvPr id="4095" name="Google Shape;4095;p6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5"/>
              <p:cNvGrpSpPr/>
              <p:nvPr/>
            </p:nvGrpSpPr>
            <p:grpSpPr>
              <a:xfrm>
                <a:off x="5534101" y="3470174"/>
                <a:ext cx="31397" cy="26906"/>
                <a:chOff x="5534101" y="3470174"/>
                <a:chExt cx="31397" cy="26906"/>
              </a:xfrm>
            </p:grpSpPr>
            <p:sp>
              <p:nvSpPr>
                <p:cNvPr id="4098" name="Google Shape;4098;p6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5"/>
              <p:cNvGrpSpPr/>
              <p:nvPr/>
            </p:nvGrpSpPr>
            <p:grpSpPr>
              <a:xfrm>
                <a:off x="5610879" y="3314486"/>
                <a:ext cx="31499" cy="26938"/>
                <a:chOff x="5610879" y="3314486"/>
                <a:chExt cx="31499" cy="26938"/>
              </a:xfrm>
            </p:grpSpPr>
            <p:sp>
              <p:nvSpPr>
                <p:cNvPr id="4101" name="Google Shape;4101;p6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5"/>
              <p:cNvGrpSpPr/>
              <p:nvPr/>
            </p:nvGrpSpPr>
            <p:grpSpPr>
              <a:xfrm>
                <a:off x="4834525" y="3501382"/>
                <a:ext cx="31499" cy="26898"/>
                <a:chOff x="4834525" y="3501382"/>
                <a:chExt cx="31499" cy="26898"/>
              </a:xfrm>
            </p:grpSpPr>
            <p:sp>
              <p:nvSpPr>
                <p:cNvPr id="4104" name="Google Shape;4104;p6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5"/>
              <p:cNvGrpSpPr/>
              <p:nvPr/>
            </p:nvGrpSpPr>
            <p:grpSpPr>
              <a:xfrm>
                <a:off x="4898460" y="3580158"/>
                <a:ext cx="31405" cy="26898"/>
                <a:chOff x="4898460" y="3580158"/>
                <a:chExt cx="31405" cy="26898"/>
              </a:xfrm>
            </p:grpSpPr>
            <p:sp>
              <p:nvSpPr>
                <p:cNvPr id="4107" name="Google Shape;4107;p6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5"/>
              <p:cNvGrpSpPr/>
              <p:nvPr/>
            </p:nvGrpSpPr>
            <p:grpSpPr>
              <a:xfrm>
                <a:off x="4882667" y="3608032"/>
                <a:ext cx="31499" cy="27001"/>
                <a:chOff x="4882667" y="3608032"/>
                <a:chExt cx="31499" cy="27001"/>
              </a:xfrm>
            </p:grpSpPr>
            <p:sp>
              <p:nvSpPr>
                <p:cNvPr id="4110" name="Google Shape;4110;p6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5"/>
              <p:cNvGrpSpPr/>
              <p:nvPr/>
            </p:nvGrpSpPr>
            <p:grpSpPr>
              <a:xfrm>
                <a:off x="4843373" y="3631407"/>
                <a:ext cx="16273" cy="16186"/>
                <a:chOff x="4843373" y="3631407"/>
                <a:chExt cx="16273" cy="16186"/>
              </a:xfrm>
            </p:grpSpPr>
            <p:sp>
              <p:nvSpPr>
                <p:cNvPr id="4113" name="Google Shape;4113;p6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65"/>
              <p:cNvGrpSpPr/>
              <p:nvPr/>
            </p:nvGrpSpPr>
            <p:grpSpPr>
              <a:xfrm>
                <a:off x="4727773" y="3591578"/>
                <a:ext cx="31499" cy="26898"/>
                <a:chOff x="4727773" y="3591578"/>
                <a:chExt cx="31499" cy="26898"/>
              </a:xfrm>
            </p:grpSpPr>
            <p:sp>
              <p:nvSpPr>
                <p:cNvPr id="4116" name="Google Shape;4116;p6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8" name="Google Shape;4118;p6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5"/>
              <p:cNvGrpSpPr/>
              <p:nvPr/>
            </p:nvGrpSpPr>
            <p:grpSpPr>
              <a:xfrm>
                <a:off x="4609421" y="3577398"/>
                <a:ext cx="31499" cy="27001"/>
                <a:chOff x="4609421" y="3577398"/>
                <a:chExt cx="31499" cy="27001"/>
              </a:xfrm>
            </p:grpSpPr>
            <p:sp>
              <p:nvSpPr>
                <p:cNvPr id="4121" name="Google Shape;4121;p6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5"/>
              <p:cNvGrpSpPr/>
              <p:nvPr/>
            </p:nvGrpSpPr>
            <p:grpSpPr>
              <a:xfrm>
                <a:off x="4649289" y="3577398"/>
                <a:ext cx="31499" cy="27001"/>
                <a:chOff x="4649289" y="3577398"/>
                <a:chExt cx="31499" cy="27001"/>
              </a:xfrm>
            </p:grpSpPr>
            <p:sp>
              <p:nvSpPr>
                <p:cNvPr id="4124" name="Google Shape;4124;p6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5"/>
              <p:cNvGrpSpPr/>
              <p:nvPr/>
            </p:nvGrpSpPr>
            <p:grpSpPr>
              <a:xfrm>
                <a:off x="4605614" y="3639523"/>
                <a:ext cx="31499" cy="26906"/>
                <a:chOff x="4605614" y="3639523"/>
                <a:chExt cx="31499" cy="26906"/>
              </a:xfrm>
            </p:grpSpPr>
            <p:sp>
              <p:nvSpPr>
                <p:cNvPr id="4127" name="Google Shape;4127;p6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5"/>
              <p:cNvGrpSpPr/>
              <p:nvPr/>
            </p:nvGrpSpPr>
            <p:grpSpPr>
              <a:xfrm>
                <a:off x="4785149" y="3618846"/>
                <a:ext cx="26930" cy="26843"/>
                <a:chOff x="4785149" y="3618846"/>
                <a:chExt cx="26930" cy="26843"/>
              </a:xfrm>
            </p:grpSpPr>
            <p:sp>
              <p:nvSpPr>
                <p:cNvPr id="4130" name="Google Shape;4130;p6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5"/>
              <p:cNvGrpSpPr/>
              <p:nvPr/>
            </p:nvGrpSpPr>
            <p:grpSpPr>
              <a:xfrm>
                <a:off x="4810167" y="3601567"/>
                <a:ext cx="31405" cy="26898"/>
                <a:chOff x="4810167" y="3601567"/>
                <a:chExt cx="31405" cy="26898"/>
              </a:xfrm>
            </p:grpSpPr>
            <p:sp>
              <p:nvSpPr>
                <p:cNvPr id="4133" name="Google Shape;4133;p6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5"/>
              <p:cNvGrpSpPr/>
              <p:nvPr/>
            </p:nvGrpSpPr>
            <p:grpSpPr>
              <a:xfrm>
                <a:off x="4831002" y="3373230"/>
                <a:ext cx="31405" cy="26898"/>
                <a:chOff x="4831002" y="3373230"/>
                <a:chExt cx="31405" cy="26898"/>
              </a:xfrm>
            </p:grpSpPr>
            <p:sp>
              <p:nvSpPr>
                <p:cNvPr id="4136" name="Google Shape;4136;p6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5"/>
              <p:cNvGrpSpPr/>
              <p:nvPr/>
            </p:nvGrpSpPr>
            <p:grpSpPr>
              <a:xfrm>
                <a:off x="4719311" y="3355054"/>
                <a:ext cx="31499" cy="27001"/>
                <a:chOff x="4719311" y="3355054"/>
                <a:chExt cx="31499" cy="27001"/>
              </a:xfrm>
            </p:grpSpPr>
            <p:sp>
              <p:nvSpPr>
                <p:cNvPr id="4139" name="Google Shape;4139;p6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5"/>
              <p:cNvGrpSpPr/>
              <p:nvPr/>
            </p:nvGrpSpPr>
            <p:grpSpPr>
              <a:xfrm>
                <a:off x="4798755" y="3450260"/>
                <a:ext cx="26930" cy="26930"/>
                <a:chOff x="4798755" y="3450260"/>
                <a:chExt cx="26930" cy="26930"/>
              </a:xfrm>
            </p:grpSpPr>
            <p:sp>
              <p:nvSpPr>
                <p:cNvPr id="4142" name="Google Shape;4142;p6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5"/>
              <p:cNvGrpSpPr/>
              <p:nvPr/>
            </p:nvGrpSpPr>
            <p:grpSpPr>
              <a:xfrm>
                <a:off x="4645576" y="3467555"/>
                <a:ext cx="31405" cy="26953"/>
                <a:chOff x="4645576" y="3467555"/>
                <a:chExt cx="31405" cy="26953"/>
              </a:xfrm>
            </p:grpSpPr>
            <p:sp>
              <p:nvSpPr>
                <p:cNvPr id="4145" name="Google Shape;4145;p6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5"/>
              <p:cNvGrpSpPr/>
              <p:nvPr/>
            </p:nvGrpSpPr>
            <p:grpSpPr>
              <a:xfrm>
                <a:off x="4687631" y="3583965"/>
                <a:ext cx="31499" cy="26898"/>
                <a:chOff x="4687631" y="3583965"/>
                <a:chExt cx="31499" cy="26898"/>
              </a:xfrm>
            </p:grpSpPr>
            <p:sp>
              <p:nvSpPr>
                <p:cNvPr id="4148" name="Google Shape;4148;p6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5"/>
              <p:cNvGrpSpPr/>
              <p:nvPr/>
            </p:nvGrpSpPr>
            <p:grpSpPr>
              <a:xfrm>
                <a:off x="4719311" y="3471314"/>
                <a:ext cx="31499" cy="27001"/>
                <a:chOff x="4719311" y="3471314"/>
                <a:chExt cx="31499" cy="27001"/>
              </a:xfrm>
            </p:grpSpPr>
            <p:sp>
              <p:nvSpPr>
                <p:cNvPr id="4151" name="Google Shape;4151;p6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5"/>
              <p:cNvGrpSpPr/>
              <p:nvPr/>
            </p:nvGrpSpPr>
            <p:grpSpPr>
              <a:xfrm>
                <a:off x="4719311" y="3434404"/>
                <a:ext cx="31499" cy="26898"/>
                <a:chOff x="4719311" y="3434404"/>
                <a:chExt cx="31499" cy="26898"/>
              </a:xfrm>
            </p:grpSpPr>
            <p:sp>
              <p:nvSpPr>
                <p:cNvPr id="4154" name="Google Shape;4154;p6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5"/>
              <p:cNvGrpSpPr/>
              <p:nvPr/>
            </p:nvGrpSpPr>
            <p:grpSpPr>
              <a:xfrm>
                <a:off x="4768876" y="3401772"/>
                <a:ext cx="31499" cy="26898"/>
                <a:chOff x="4768876" y="3401772"/>
                <a:chExt cx="31499" cy="26898"/>
              </a:xfrm>
            </p:grpSpPr>
            <p:sp>
              <p:nvSpPr>
                <p:cNvPr id="4157" name="Google Shape;4157;p6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5"/>
              <p:cNvGrpSpPr/>
              <p:nvPr/>
            </p:nvGrpSpPr>
            <p:grpSpPr>
              <a:xfrm>
                <a:off x="4762214" y="3471377"/>
                <a:ext cx="26938" cy="26938"/>
                <a:chOff x="4762214" y="3471377"/>
                <a:chExt cx="26938" cy="26938"/>
              </a:xfrm>
            </p:grpSpPr>
            <p:sp>
              <p:nvSpPr>
                <p:cNvPr id="4160" name="Google Shape;4160;p6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5"/>
              <p:cNvGrpSpPr/>
              <p:nvPr/>
            </p:nvGrpSpPr>
            <p:grpSpPr>
              <a:xfrm>
                <a:off x="4790473" y="3344782"/>
                <a:ext cx="31405" cy="26898"/>
                <a:chOff x="4790473" y="3344782"/>
                <a:chExt cx="31405" cy="26898"/>
              </a:xfrm>
            </p:grpSpPr>
            <p:sp>
              <p:nvSpPr>
                <p:cNvPr id="4163" name="Google Shape;4163;p6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5"/>
              <p:cNvGrpSpPr/>
              <p:nvPr/>
            </p:nvGrpSpPr>
            <p:grpSpPr>
              <a:xfrm>
                <a:off x="4823774" y="3950733"/>
                <a:ext cx="37398" cy="32034"/>
                <a:chOff x="4823774" y="3950733"/>
                <a:chExt cx="37398" cy="32034"/>
              </a:xfrm>
            </p:grpSpPr>
            <p:sp>
              <p:nvSpPr>
                <p:cNvPr id="4166" name="Google Shape;4166;p6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5"/>
              <p:cNvGrpSpPr/>
              <p:nvPr/>
            </p:nvGrpSpPr>
            <p:grpSpPr>
              <a:xfrm>
                <a:off x="4823396" y="4110566"/>
                <a:ext cx="31405" cy="26906"/>
                <a:chOff x="4823396" y="4110566"/>
                <a:chExt cx="31405" cy="26906"/>
              </a:xfrm>
            </p:grpSpPr>
            <p:sp>
              <p:nvSpPr>
                <p:cNvPr id="4169" name="Google Shape;4169;p6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5"/>
              <p:cNvGrpSpPr/>
              <p:nvPr/>
            </p:nvGrpSpPr>
            <p:grpSpPr>
              <a:xfrm>
                <a:off x="4838332" y="3821150"/>
                <a:ext cx="31499" cy="26898"/>
                <a:chOff x="4838332" y="3821150"/>
                <a:chExt cx="31499" cy="26898"/>
              </a:xfrm>
            </p:grpSpPr>
            <p:sp>
              <p:nvSpPr>
                <p:cNvPr id="4172" name="Google Shape;4172;p6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5"/>
              <p:cNvGrpSpPr/>
              <p:nvPr/>
            </p:nvGrpSpPr>
            <p:grpSpPr>
              <a:xfrm>
                <a:off x="4661275" y="3815007"/>
                <a:ext cx="36824" cy="31523"/>
                <a:chOff x="4661275" y="3815007"/>
                <a:chExt cx="36824" cy="31523"/>
              </a:xfrm>
            </p:grpSpPr>
            <p:sp>
              <p:nvSpPr>
                <p:cNvPr id="4175" name="Google Shape;4175;p6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5"/>
              <p:cNvGrpSpPr/>
              <p:nvPr/>
            </p:nvGrpSpPr>
            <p:grpSpPr>
              <a:xfrm>
                <a:off x="4558998" y="3851037"/>
                <a:ext cx="33591" cy="28699"/>
                <a:chOff x="4558998" y="3851037"/>
                <a:chExt cx="33591" cy="28699"/>
              </a:xfrm>
            </p:grpSpPr>
            <p:sp>
              <p:nvSpPr>
                <p:cNvPr id="4178" name="Google Shape;4178;p6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5"/>
              <p:cNvGrpSpPr/>
              <p:nvPr/>
            </p:nvGrpSpPr>
            <p:grpSpPr>
              <a:xfrm>
                <a:off x="4696762" y="3638587"/>
                <a:ext cx="33591" cy="28794"/>
                <a:chOff x="4696762" y="3638587"/>
                <a:chExt cx="33591" cy="28794"/>
              </a:xfrm>
            </p:grpSpPr>
            <p:sp>
              <p:nvSpPr>
                <p:cNvPr id="4181" name="Google Shape;4181;p6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5"/>
              <p:cNvGrpSpPr/>
              <p:nvPr/>
            </p:nvGrpSpPr>
            <p:grpSpPr>
              <a:xfrm>
                <a:off x="4929479" y="3939140"/>
                <a:ext cx="33497" cy="28692"/>
                <a:chOff x="4929479" y="3939140"/>
                <a:chExt cx="33497" cy="28692"/>
              </a:xfrm>
            </p:grpSpPr>
            <p:sp>
              <p:nvSpPr>
                <p:cNvPr id="4184" name="Google Shape;4184;p6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5"/>
              <p:cNvGrpSpPr/>
              <p:nvPr/>
            </p:nvGrpSpPr>
            <p:grpSpPr>
              <a:xfrm>
                <a:off x="4907119" y="3986039"/>
                <a:ext cx="33497" cy="28699"/>
                <a:chOff x="4907119" y="3986039"/>
                <a:chExt cx="33497" cy="28699"/>
              </a:xfrm>
            </p:grpSpPr>
            <p:sp>
              <p:nvSpPr>
                <p:cNvPr id="4187" name="Google Shape;4187;p6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5"/>
              <p:cNvGrpSpPr/>
              <p:nvPr/>
            </p:nvGrpSpPr>
            <p:grpSpPr>
              <a:xfrm>
                <a:off x="4911783" y="4048102"/>
                <a:ext cx="33591" cy="28762"/>
                <a:chOff x="4911783" y="4048102"/>
                <a:chExt cx="33591" cy="28762"/>
              </a:xfrm>
            </p:grpSpPr>
            <p:sp>
              <p:nvSpPr>
                <p:cNvPr id="4190" name="Google Shape;4190;p6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2" name="Google Shape;4192;p6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65"/>
              <p:cNvGrpSpPr/>
              <p:nvPr/>
            </p:nvGrpSpPr>
            <p:grpSpPr>
              <a:xfrm>
                <a:off x="4762623" y="3837847"/>
                <a:ext cx="42416" cy="36273"/>
                <a:chOff x="4762623" y="3837847"/>
                <a:chExt cx="42416" cy="36273"/>
              </a:xfrm>
            </p:grpSpPr>
            <p:sp>
              <p:nvSpPr>
                <p:cNvPr id="4195" name="Google Shape;4195;p6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5"/>
              <p:cNvGrpSpPr/>
              <p:nvPr/>
            </p:nvGrpSpPr>
            <p:grpSpPr>
              <a:xfrm>
                <a:off x="4746044" y="4104966"/>
                <a:ext cx="33497" cy="28699"/>
                <a:chOff x="4746044" y="4104966"/>
                <a:chExt cx="33497" cy="28699"/>
              </a:xfrm>
            </p:grpSpPr>
            <p:sp>
              <p:nvSpPr>
                <p:cNvPr id="4198" name="Google Shape;4198;p6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5"/>
              <p:cNvGrpSpPr/>
              <p:nvPr/>
            </p:nvGrpSpPr>
            <p:grpSpPr>
              <a:xfrm>
                <a:off x="4859646" y="4162554"/>
                <a:ext cx="33591" cy="28762"/>
                <a:chOff x="4859646" y="4162554"/>
                <a:chExt cx="33591" cy="28762"/>
              </a:xfrm>
            </p:grpSpPr>
            <p:sp>
              <p:nvSpPr>
                <p:cNvPr id="4201" name="Google Shape;4201;p6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3" name="Google Shape;4203;p65"/>
            <p:cNvGrpSpPr/>
            <p:nvPr/>
          </p:nvGrpSpPr>
          <p:grpSpPr>
            <a:xfrm>
              <a:off x="3597785" y="3274438"/>
              <a:ext cx="855610" cy="1122100"/>
              <a:chOff x="3597785" y="3274438"/>
              <a:chExt cx="855610" cy="1122100"/>
            </a:xfrm>
          </p:grpSpPr>
          <p:grpSp>
            <p:nvGrpSpPr>
              <p:cNvPr id="4204" name="Google Shape;4204;p65"/>
              <p:cNvGrpSpPr/>
              <p:nvPr/>
            </p:nvGrpSpPr>
            <p:grpSpPr>
              <a:xfrm>
                <a:off x="3617857" y="3284717"/>
                <a:ext cx="826785" cy="1099165"/>
                <a:chOff x="3617857" y="3284717"/>
                <a:chExt cx="826785" cy="1099165"/>
              </a:xfrm>
            </p:grpSpPr>
            <p:sp>
              <p:nvSpPr>
                <p:cNvPr id="4205" name="Google Shape;4205;p6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5"/>
              <p:cNvGrpSpPr/>
              <p:nvPr/>
            </p:nvGrpSpPr>
            <p:grpSpPr>
              <a:xfrm>
                <a:off x="4180904" y="4251758"/>
                <a:ext cx="37783" cy="32420"/>
                <a:chOff x="4180904" y="4251758"/>
                <a:chExt cx="37783" cy="32420"/>
              </a:xfrm>
            </p:grpSpPr>
            <p:sp>
              <p:nvSpPr>
                <p:cNvPr id="4262" name="Google Shape;4262;p6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5"/>
              <p:cNvGrpSpPr/>
              <p:nvPr/>
            </p:nvGrpSpPr>
            <p:grpSpPr>
              <a:xfrm>
                <a:off x="4201644" y="4081324"/>
                <a:ext cx="37783" cy="32364"/>
                <a:chOff x="4201644" y="4081324"/>
                <a:chExt cx="37783" cy="32364"/>
              </a:xfrm>
            </p:grpSpPr>
            <p:sp>
              <p:nvSpPr>
                <p:cNvPr id="4265" name="Google Shape;4265;p6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5"/>
              <p:cNvGrpSpPr/>
              <p:nvPr/>
            </p:nvGrpSpPr>
            <p:grpSpPr>
              <a:xfrm>
                <a:off x="4284416" y="3887428"/>
                <a:ext cx="37783" cy="32451"/>
                <a:chOff x="4284416" y="3887428"/>
                <a:chExt cx="37783" cy="32451"/>
              </a:xfrm>
            </p:grpSpPr>
            <p:sp>
              <p:nvSpPr>
                <p:cNvPr id="4268" name="Google Shape;4268;p6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5"/>
              <p:cNvGrpSpPr/>
              <p:nvPr/>
            </p:nvGrpSpPr>
            <p:grpSpPr>
              <a:xfrm>
                <a:off x="4223721" y="3860404"/>
                <a:ext cx="37870" cy="32364"/>
                <a:chOff x="4223721" y="3860404"/>
                <a:chExt cx="37870" cy="32364"/>
              </a:xfrm>
            </p:grpSpPr>
            <p:sp>
              <p:nvSpPr>
                <p:cNvPr id="4271" name="Google Shape;4271;p6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5"/>
              <p:cNvGrpSpPr/>
              <p:nvPr/>
            </p:nvGrpSpPr>
            <p:grpSpPr>
              <a:xfrm>
                <a:off x="4104889" y="3699242"/>
                <a:ext cx="37776" cy="32357"/>
                <a:chOff x="4104889" y="3699242"/>
                <a:chExt cx="37776" cy="32357"/>
              </a:xfrm>
            </p:grpSpPr>
            <p:sp>
              <p:nvSpPr>
                <p:cNvPr id="4274" name="Google Shape;4274;p6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65"/>
              <p:cNvGrpSpPr/>
              <p:nvPr/>
            </p:nvGrpSpPr>
            <p:grpSpPr>
              <a:xfrm>
                <a:off x="4143608" y="3475121"/>
                <a:ext cx="37878" cy="32420"/>
                <a:chOff x="4143608" y="3475121"/>
                <a:chExt cx="37878" cy="32420"/>
              </a:xfrm>
            </p:grpSpPr>
            <p:sp>
              <p:nvSpPr>
                <p:cNvPr id="4277" name="Google Shape;4277;p6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5"/>
              <p:cNvGrpSpPr/>
              <p:nvPr/>
            </p:nvGrpSpPr>
            <p:grpSpPr>
              <a:xfrm>
                <a:off x="4217248" y="3570893"/>
                <a:ext cx="37776" cy="32364"/>
                <a:chOff x="4217248" y="3570893"/>
                <a:chExt cx="37776" cy="32364"/>
              </a:xfrm>
            </p:grpSpPr>
            <p:sp>
              <p:nvSpPr>
                <p:cNvPr id="4280" name="Google Shape;4280;p6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5"/>
              <p:cNvGrpSpPr/>
              <p:nvPr/>
            </p:nvGrpSpPr>
            <p:grpSpPr>
              <a:xfrm>
                <a:off x="4255307" y="3431612"/>
                <a:ext cx="37776" cy="32451"/>
                <a:chOff x="4255307" y="3431612"/>
                <a:chExt cx="37776" cy="32451"/>
              </a:xfrm>
            </p:grpSpPr>
            <p:sp>
              <p:nvSpPr>
                <p:cNvPr id="4283" name="Google Shape;4283;p6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5"/>
              <p:cNvGrpSpPr/>
              <p:nvPr/>
            </p:nvGrpSpPr>
            <p:grpSpPr>
              <a:xfrm>
                <a:off x="3853052" y="3577398"/>
                <a:ext cx="37776" cy="32420"/>
                <a:chOff x="3853052" y="3577398"/>
                <a:chExt cx="37776" cy="32420"/>
              </a:xfrm>
            </p:grpSpPr>
            <p:sp>
              <p:nvSpPr>
                <p:cNvPr id="4286" name="Google Shape;4286;p6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5"/>
              <p:cNvGrpSpPr/>
              <p:nvPr/>
            </p:nvGrpSpPr>
            <p:grpSpPr>
              <a:xfrm>
                <a:off x="4039908" y="3412107"/>
                <a:ext cx="37776" cy="32357"/>
                <a:chOff x="4039908" y="3412107"/>
                <a:chExt cx="37776" cy="32357"/>
              </a:xfrm>
            </p:grpSpPr>
            <p:sp>
              <p:nvSpPr>
                <p:cNvPr id="4289" name="Google Shape;4289;p6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5"/>
              <p:cNvGrpSpPr/>
              <p:nvPr/>
            </p:nvGrpSpPr>
            <p:grpSpPr>
              <a:xfrm>
                <a:off x="4017360" y="3342061"/>
                <a:ext cx="37870" cy="32380"/>
                <a:chOff x="4017360" y="3342061"/>
                <a:chExt cx="37870" cy="32380"/>
              </a:xfrm>
            </p:grpSpPr>
            <p:sp>
              <p:nvSpPr>
                <p:cNvPr id="4292" name="Google Shape;4292;p6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4" name="Google Shape;4294;p6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6" name="Google Shape;4296;p65"/>
              <p:cNvGrpSpPr/>
              <p:nvPr/>
            </p:nvGrpSpPr>
            <p:grpSpPr>
              <a:xfrm>
                <a:off x="3750870" y="3418650"/>
                <a:ext cx="37776" cy="32380"/>
                <a:chOff x="3750870" y="3418650"/>
                <a:chExt cx="37776" cy="32380"/>
              </a:xfrm>
            </p:grpSpPr>
            <p:sp>
              <p:nvSpPr>
                <p:cNvPr id="4297" name="Google Shape;4297;p6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65"/>
              <p:cNvGrpSpPr/>
              <p:nvPr/>
            </p:nvGrpSpPr>
            <p:grpSpPr>
              <a:xfrm>
                <a:off x="3632509" y="3274438"/>
                <a:ext cx="37783" cy="32357"/>
                <a:chOff x="3632509" y="3274438"/>
                <a:chExt cx="37783" cy="32357"/>
              </a:xfrm>
            </p:grpSpPr>
            <p:sp>
              <p:nvSpPr>
                <p:cNvPr id="4300" name="Google Shape;4300;p6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5"/>
              <p:cNvGrpSpPr/>
              <p:nvPr/>
            </p:nvGrpSpPr>
            <p:grpSpPr>
              <a:xfrm>
                <a:off x="3906424" y="3297561"/>
                <a:ext cx="37776" cy="32451"/>
                <a:chOff x="3906424" y="3297561"/>
                <a:chExt cx="37776" cy="32451"/>
              </a:xfrm>
            </p:grpSpPr>
            <p:sp>
              <p:nvSpPr>
                <p:cNvPr id="4303" name="Google Shape;4303;p6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5"/>
              <p:cNvGrpSpPr/>
              <p:nvPr/>
            </p:nvGrpSpPr>
            <p:grpSpPr>
              <a:xfrm>
                <a:off x="3866084" y="3412107"/>
                <a:ext cx="37776" cy="32357"/>
                <a:chOff x="3866084" y="3412107"/>
                <a:chExt cx="37776" cy="32357"/>
              </a:xfrm>
            </p:grpSpPr>
            <p:sp>
              <p:nvSpPr>
                <p:cNvPr id="4306" name="Google Shape;4306;p6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5"/>
              <p:cNvGrpSpPr/>
              <p:nvPr/>
            </p:nvGrpSpPr>
            <p:grpSpPr>
              <a:xfrm>
                <a:off x="4023919" y="3766409"/>
                <a:ext cx="37783" cy="32357"/>
                <a:chOff x="4023919" y="3766409"/>
                <a:chExt cx="37783" cy="32357"/>
              </a:xfrm>
            </p:grpSpPr>
            <p:sp>
              <p:nvSpPr>
                <p:cNvPr id="4309" name="Google Shape;4309;p6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5"/>
              <p:cNvGrpSpPr/>
              <p:nvPr/>
            </p:nvGrpSpPr>
            <p:grpSpPr>
              <a:xfrm>
                <a:off x="3973882" y="3779449"/>
                <a:ext cx="37776" cy="32357"/>
                <a:chOff x="3973882" y="3779449"/>
                <a:chExt cx="37776" cy="32357"/>
              </a:xfrm>
            </p:grpSpPr>
            <p:sp>
              <p:nvSpPr>
                <p:cNvPr id="4312" name="Google Shape;4312;p6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65"/>
              <p:cNvGrpSpPr/>
              <p:nvPr/>
            </p:nvGrpSpPr>
            <p:grpSpPr>
              <a:xfrm>
                <a:off x="4073398" y="3838028"/>
                <a:ext cx="37776" cy="32380"/>
                <a:chOff x="4073398" y="3838028"/>
                <a:chExt cx="37776" cy="32380"/>
              </a:xfrm>
            </p:grpSpPr>
            <p:sp>
              <p:nvSpPr>
                <p:cNvPr id="4315" name="Google Shape;4315;p6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65"/>
              <p:cNvGrpSpPr/>
              <p:nvPr/>
            </p:nvGrpSpPr>
            <p:grpSpPr>
              <a:xfrm>
                <a:off x="4342672" y="4144496"/>
                <a:ext cx="37752" cy="32364"/>
                <a:chOff x="4342672" y="4144496"/>
                <a:chExt cx="37752" cy="32364"/>
              </a:xfrm>
            </p:grpSpPr>
            <p:sp>
              <p:nvSpPr>
                <p:cNvPr id="4318" name="Google Shape;4318;p6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5"/>
              <p:cNvGrpSpPr/>
              <p:nvPr/>
            </p:nvGrpSpPr>
            <p:grpSpPr>
              <a:xfrm>
                <a:off x="4406386" y="4056872"/>
                <a:ext cx="37783" cy="32364"/>
                <a:chOff x="4406386" y="4056872"/>
                <a:chExt cx="37783" cy="32364"/>
              </a:xfrm>
            </p:grpSpPr>
            <p:sp>
              <p:nvSpPr>
                <p:cNvPr id="4321" name="Google Shape;4321;p6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5"/>
              <p:cNvGrpSpPr/>
              <p:nvPr/>
            </p:nvGrpSpPr>
            <p:grpSpPr>
              <a:xfrm>
                <a:off x="4284416" y="4245254"/>
                <a:ext cx="37783" cy="32357"/>
                <a:chOff x="4284416" y="4245254"/>
                <a:chExt cx="37783" cy="32357"/>
              </a:xfrm>
            </p:grpSpPr>
            <p:sp>
              <p:nvSpPr>
                <p:cNvPr id="4324" name="Google Shape;4324;p6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5"/>
              <p:cNvGrpSpPr/>
              <p:nvPr/>
            </p:nvGrpSpPr>
            <p:grpSpPr>
              <a:xfrm>
                <a:off x="4219057" y="4331258"/>
                <a:ext cx="37776" cy="32364"/>
                <a:chOff x="4219057" y="4331258"/>
                <a:chExt cx="37776" cy="32364"/>
              </a:xfrm>
            </p:grpSpPr>
            <p:sp>
              <p:nvSpPr>
                <p:cNvPr id="4327" name="Google Shape;4327;p6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5"/>
              <p:cNvGrpSpPr/>
              <p:nvPr/>
            </p:nvGrpSpPr>
            <p:grpSpPr>
              <a:xfrm>
                <a:off x="4204122" y="4141688"/>
                <a:ext cx="33497" cy="28699"/>
                <a:chOff x="4204122" y="4141688"/>
                <a:chExt cx="33497" cy="28699"/>
              </a:xfrm>
            </p:grpSpPr>
            <p:sp>
              <p:nvSpPr>
                <p:cNvPr id="4330" name="Google Shape;4330;p6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5"/>
              <p:cNvGrpSpPr/>
              <p:nvPr/>
            </p:nvGrpSpPr>
            <p:grpSpPr>
              <a:xfrm>
                <a:off x="4301546" y="4003869"/>
                <a:ext cx="38916" cy="33324"/>
                <a:chOff x="4301546" y="4003869"/>
                <a:chExt cx="38916" cy="33324"/>
              </a:xfrm>
            </p:grpSpPr>
            <p:sp>
              <p:nvSpPr>
                <p:cNvPr id="4333" name="Google Shape;4333;p6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5"/>
              <p:cNvGrpSpPr/>
              <p:nvPr/>
            </p:nvGrpSpPr>
            <p:grpSpPr>
              <a:xfrm>
                <a:off x="4210681" y="3924669"/>
                <a:ext cx="36549" cy="31366"/>
                <a:chOff x="4210681" y="3924669"/>
                <a:chExt cx="36549" cy="31366"/>
              </a:xfrm>
            </p:grpSpPr>
            <p:sp>
              <p:nvSpPr>
                <p:cNvPr id="4336" name="Google Shape;4336;p6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5"/>
              <p:cNvGrpSpPr/>
              <p:nvPr/>
            </p:nvGrpSpPr>
            <p:grpSpPr>
              <a:xfrm>
                <a:off x="3987771" y="3628874"/>
                <a:ext cx="31499" cy="26993"/>
                <a:chOff x="3987771" y="3628874"/>
                <a:chExt cx="31499" cy="26993"/>
              </a:xfrm>
            </p:grpSpPr>
            <p:sp>
              <p:nvSpPr>
                <p:cNvPr id="4339" name="Google Shape;4339;p6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5"/>
              <p:cNvGrpSpPr/>
              <p:nvPr/>
            </p:nvGrpSpPr>
            <p:grpSpPr>
              <a:xfrm>
                <a:off x="4087382" y="3775674"/>
                <a:ext cx="31405" cy="26898"/>
                <a:chOff x="4087382" y="3775674"/>
                <a:chExt cx="31405" cy="26898"/>
              </a:xfrm>
            </p:grpSpPr>
            <p:sp>
              <p:nvSpPr>
                <p:cNvPr id="4342" name="Google Shape;4342;p6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5"/>
              <p:cNvGrpSpPr/>
              <p:nvPr/>
            </p:nvGrpSpPr>
            <p:grpSpPr>
              <a:xfrm>
                <a:off x="4118873" y="3856637"/>
                <a:ext cx="31405" cy="26906"/>
                <a:chOff x="4118873" y="3856637"/>
                <a:chExt cx="31405" cy="26906"/>
              </a:xfrm>
            </p:grpSpPr>
            <p:sp>
              <p:nvSpPr>
                <p:cNvPr id="4345" name="Google Shape;4345;p6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5"/>
              <p:cNvGrpSpPr/>
              <p:nvPr/>
            </p:nvGrpSpPr>
            <p:grpSpPr>
              <a:xfrm>
                <a:off x="4168541" y="3639523"/>
                <a:ext cx="31499" cy="26906"/>
                <a:chOff x="4168541" y="3639523"/>
                <a:chExt cx="31499" cy="26906"/>
              </a:xfrm>
            </p:grpSpPr>
            <p:sp>
              <p:nvSpPr>
                <p:cNvPr id="4348" name="Google Shape;4348;p6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5"/>
              <p:cNvGrpSpPr/>
              <p:nvPr/>
            </p:nvGrpSpPr>
            <p:grpSpPr>
              <a:xfrm>
                <a:off x="3965789" y="3393545"/>
                <a:ext cx="31405" cy="26945"/>
                <a:chOff x="3965789" y="3393545"/>
                <a:chExt cx="31405" cy="26945"/>
              </a:xfrm>
            </p:grpSpPr>
            <p:sp>
              <p:nvSpPr>
                <p:cNvPr id="4351" name="Google Shape;4351;p6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5"/>
              <p:cNvGrpSpPr/>
              <p:nvPr/>
            </p:nvGrpSpPr>
            <p:grpSpPr>
              <a:xfrm>
                <a:off x="3925166" y="3491008"/>
                <a:ext cx="31405" cy="27001"/>
                <a:chOff x="3925166" y="3491008"/>
                <a:chExt cx="31405" cy="27001"/>
              </a:xfrm>
            </p:grpSpPr>
            <p:sp>
              <p:nvSpPr>
                <p:cNvPr id="4354" name="Google Shape;4354;p6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5"/>
              <p:cNvGrpSpPr/>
              <p:nvPr/>
            </p:nvGrpSpPr>
            <p:grpSpPr>
              <a:xfrm>
                <a:off x="3682845" y="3340976"/>
                <a:ext cx="31397" cy="26898"/>
                <a:chOff x="3682845" y="3340976"/>
                <a:chExt cx="31397" cy="26898"/>
              </a:xfrm>
            </p:grpSpPr>
            <p:sp>
              <p:nvSpPr>
                <p:cNvPr id="4357" name="Google Shape;4357;p6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5"/>
              <p:cNvGrpSpPr/>
              <p:nvPr/>
            </p:nvGrpSpPr>
            <p:grpSpPr>
              <a:xfrm>
                <a:off x="3795393" y="3353725"/>
                <a:ext cx="31499" cy="26993"/>
                <a:chOff x="3795393" y="3353725"/>
                <a:chExt cx="31499" cy="26993"/>
              </a:xfrm>
            </p:grpSpPr>
            <p:sp>
              <p:nvSpPr>
                <p:cNvPr id="4360" name="Google Shape;4360;p6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176909" y="4363221"/>
                <a:ext cx="38924" cy="33316"/>
                <a:chOff x="4176909" y="4363221"/>
                <a:chExt cx="38924" cy="33316"/>
              </a:xfrm>
            </p:grpSpPr>
            <p:sp>
              <p:nvSpPr>
                <p:cNvPr id="4363" name="Google Shape;4363;p6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4226191" y="4007660"/>
                <a:ext cx="33560" cy="28770"/>
                <a:chOff x="4226191" y="4007660"/>
                <a:chExt cx="33560" cy="28770"/>
              </a:xfrm>
            </p:grpSpPr>
            <p:sp>
              <p:nvSpPr>
                <p:cNvPr id="4366" name="Google Shape;4366;p6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5"/>
              <p:cNvGrpSpPr/>
              <p:nvPr/>
            </p:nvGrpSpPr>
            <p:grpSpPr>
              <a:xfrm>
                <a:off x="3597785" y="3377045"/>
                <a:ext cx="33591" cy="28699"/>
                <a:chOff x="3597785" y="3377045"/>
                <a:chExt cx="33591" cy="28699"/>
              </a:xfrm>
            </p:grpSpPr>
            <p:sp>
              <p:nvSpPr>
                <p:cNvPr id="4369" name="Google Shape;4369;p6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5"/>
              <p:cNvGrpSpPr/>
              <p:nvPr/>
            </p:nvGrpSpPr>
            <p:grpSpPr>
              <a:xfrm>
                <a:off x="3887870" y="3669796"/>
                <a:ext cx="33591" cy="28692"/>
                <a:chOff x="3887870" y="3669796"/>
                <a:chExt cx="33591" cy="28692"/>
              </a:xfrm>
            </p:grpSpPr>
            <p:sp>
              <p:nvSpPr>
                <p:cNvPr id="4372" name="Google Shape;4372;p6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5"/>
              <p:cNvGrpSpPr/>
              <p:nvPr/>
            </p:nvGrpSpPr>
            <p:grpSpPr>
              <a:xfrm>
                <a:off x="3818320" y="3481625"/>
                <a:ext cx="33497" cy="28770"/>
                <a:chOff x="3818320" y="3481625"/>
                <a:chExt cx="33497" cy="28770"/>
              </a:xfrm>
            </p:grpSpPr>
            <p:sp>
              <p:nvSpPr>
                <p:cNvPr id="4375" name="Google Shape;4375;p6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65"/>
              <p:cNvGrpSpPr/>
              <p:nvPr/>
            </p:nvGrpSpPr>
            <p:grpSpPr>
              <a:xfrm>
                <a:off x="4278139" y="4120948"/>
                <a:ext cx="37492" cy="32129"/>
                <a:chOff x="4278139" y="4120948"/>
                <a:chExt cx="37492" cy="32129"/>
              </a:xfrm>
            </p:grpSpPr>
            <p:sp>
              <p:nvSpPr>
                <p:cNvPr id="4378" name="Google Shape;4378;p6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419898" y="3977388"/>
                <a:ext cx="33497" cy="28692"/>
                <a:chOff x="4419898" y="3977388"/>
                <a:chExt cx="33497" cy="28692"/>
              </a:xfrm>
            </p:grpSpPr>
            <p:sp>
              <p:nvSpPr>
                <p:cNvPr id="4381" name="Google Shape;4381;p6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65"/>
              <p:cNvGrpSpPr/>
              <p:nvPr/>
            </p:nvGrpSpPr>
            <p:grpSpPr>
              <a:xfrm>
                <a:off x="4158930" y="4034684"/>
                <a:ext cx="33497" cy="28762"/>
                <a:chOff x="4158930" y="4034684"/>
                <a:chExt cx="33497" cy="28762"/>
              </a:xfrm>
            </p:grpSpPr>
            <p:sp>
              <p:nvSpPr>
                <p:cNvPr id="4384" name="Google Shape;4384;p6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65"/>
              <p:cNvGrpSpPr/>
              <p:nvPr/>
            </p:nvGrpSpPr>
            <p:grpSpPr>
              <a:xfrm>
                <a:off x="4134949" y="3957049"/>
                <a:ext cx="33497" cy="28770"/>
                <a:chOff x="4134949" y="3957049"/>
                <a:chExt cx="33497" cy="28770"/>
              </a:xfrm>
            </p:grpSpPr>
            <p:sp>
              <p:nvSpPr>
                <p:cNvPr id="4387" name="Google Shape;4387;p6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5"/>
              <p:cNvGrpSpPr/>
              <p:nvPr/>
            </p:nvGrpSpPr>
            <p:grpSpPr>
              <a:xfrm>
                <a:off x="4193653" y="4184403"/>
                <a:ext cx="43580" cy="37264"/>
                <a:chOff x="4193653" y="4184403"/>
                <a:chExt cx="43580" cy="37264"/>
              </a:xfrm>
            </p:grpSpPr>
            <p:sp>
              <p:nvSpPr>
                <p:cNvPr id="4390" name="Google Shape;4390;p6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65"/>
              <p:cNvGrpSpPr/>
              <p:nvPr/>
            </p:nvGrpSpPr>
            <p:grpSpPr>
              <a:xfrm>
                <a:off x="4343600" y="3943844"/>
                <a:ext cx="43580" cy="37312"/>
                <a:chOff x="4343600" y="3943844"/>
                <a:chExt cx="43580" cy="37312"/>
              </a:xfrm>
            </p:grpSpPr>
            <p:sp>
              <p:nvSpPr>
                <p:cNvPr id="4393" name="Google Shape;4393;p6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65"/>
              <p:cNvGrpSpPr/>
              <p:nvPr/>
            </p:nvGrpSpPr>
            <p:grpSpPr>
              <a:xfrm>
                <a:off x="4172339" y="3381693"/>
                <a:ext cx="31499" cy="27001"/>
                <a:chOff x="4172339" y="3381693"/>
                <a:chExt cx="31499" cy="27001"/>
              </a:xfrm>
            </p:grpSpPr>
            <p:sp>
              <p:nvSpPr>
                <p:cNvPr id="4396" name="Google Shape;4396;p6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grpSp>
        <p:nvGrpSpPr>
          <p:cNvPr id="4402" name="Google Shape;4402;p66"/>
          <p:cNvGrpSpPr/>
          <p:nvPr/>
        </p:nvGrpSpPr>
        <p:grpSpPr>
          <a:xfrm>
            <a:off x="729274" y="1175734"/>
            <a:ext cx="2507799" cy="206239"/>
            <a:chOff x="106648" y="895722"/>
            <a:chExt cx="4481413" cy="374300"/>
          </a:xfrm>
        </p:grpSpPr>
        <p:grpSp>
          <p:nvGrpSpPr>
            <p:cNvPr id="4403" name="Google Shape;4403;p66"/>
            <p:cNvGrpSpPr/>
            <p:nvPr/>
          </p:nvGrpSpPr>
          <p:grpSpPr>
            <a:xfrm>
              <a:off x="2233276" y="895722"/>
              <a:ext cx="1082667" cy="223591"/>
              <a:chOff x="4808316" y="2800065"/>
              <a:chExt cx="1999386" cy="412910"/>
            </a:xfrm>
          </p:grpSpPr>
          <p:sp>
            <p:nvSpPr>
              <p:cNvPr id="4404" name="Google Shape;4404;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66"/>
              <p:cNvGrpSpPr/>
              <p:nvPr/>
            </p:nvGrpSpPr>
            <p:grpSpPr>
              <a:xfrm>
                <a:off x="4808316" y="2800065"/>
                <a:ext cx="92400" cy="411825"/>
                <a:chOff x="845575" y="2563700"/>
                <a:chExt cx="92400" cy="411825"/>
              </a:xfrm>
            </p:grpSpPr>
            <p:cxnSp>
              <p:nvCxnSpPr>
                <p:cNvPr id="4406" name="Google Shape;4406;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07" name="Google Shape;4407;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66"/>
            <p:cNvGrpSpPr/>
            <p:nvPr/>
          </p:nvGrpSpPr>
          <p:grpSpPr>
            <a:xfrm>
              <a:off x="106648" y="895722"/>
              <a:ext cx="1088401" cy="223591"/>
              <a:chOff x="881025" y="2800065"/>
              <a:chExt cx="2009975" cy="412910"/>
            </a:xfrm>
          </p:grpSpPr>
          <p:sp>
            <p:nvSpPr>
              <p:cNvPr id="4409" name="Google Shape;4409;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66"/>
              <p:cNvGrpSpPr/>
              <p:nvPr/>
            </p:nvGrpSpPr>
            <p:grpSpPr>
              <a:xfrm>
                <a:off x="881025" y="2800065"/>
                <a:ext cx="92400" cy="411825"/>
                <a:chOff x="845575" y="2563700"/>
                <a:chExt cx="92400" cy="411825"/>
              </a:xfrm>
            </p:grpSpPr>
            <p:cxnSp>
              <p:nvCxnSpPr>
                <p:cNvPr id="4411" name="Google Shape;4411;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12" name="Google Shape;4412;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66"/>
            <p:cNvGrpSpPr/>
            <p:nvPr/>
          </p:nvGrpSpPr>
          <p:grpSpPr>
            <a:xfrm>
              <a:off x="1172346" y="1047018"/>
              <a:ext cx="1083151" cy="223003"/>
              <a:chOff x="2849073" y="3079467"/>
              <a:chExt cx="2000279" cy="411825"/>
            </a:xfrm>
          </p:grpSpPr>
          <p:sp>
            <p:nvSpPr>
              <p:cNvPr id="4414" name="Google Shape;4414;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5" name="Google Shape;4415;p66"/>
              <p:cNvGrpSpPr/>
              <p:nvPr/>
            </p:nvGrpSpPr>
            <p:grpSpPr>
              <a:xfrm rot="10800000">
                <a:off x="2849073" y="3079467"/>
                <a:ext cx="92400" cy="411825"/>
                <a:chOff x="2070100" y="2563700"/>
                <a:chExt cx="92400" cy="411825"/>
              </a:xfrm>
            </p:grpSpPr>
            <p:cxnSp>
              <p:nvCxnSpPr>
                <p:cNvPr id="4416" name="Google Shape;4416;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17" name="Google Shape;4417;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8" name="Google Shape;4418;p66"/>
            <p:cNvGrpSpPr/>
            <p:nvPr/>
          </p:nvGrpSpPr>
          <p:grpSpPr>
            <a:xfrm>
              <a:off x="3290132" y="1047018"/>
              <a:ext cx="1297929" cy="223003"/>
              <a:chOff x="6760035" y="3079467"/>
              <a:chExt cx="2396914" cy="411825"/>
            </a:xfrm>
          </p:grpSpPr>
          <p:sp>
            <p:nvSpPr>
              <p:cNvPr id="4419" name="Google Shape;4419;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66"/>
              <p:cNvGrpSpPr/>
              <p:nvPr/>
            </p:nvGrpSpPr>
            <p:grpSpPr>
              <a:xfrm rot="10800000">
                <a:off x="6760035" y="3079467"/>
                <a:ext cx="92400" cy="411825"/>
                <a:chOff x="2070100" y="2563700"/>
                <a:chExt cx="92400" cy="411825"/>
              </a:xfrm>
            </p:grpSpPr>
            <p:cxnSp>
              <p:nvCxnSpPr>
                <p:cNvPr id="4421" name="Google Shape;4421;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2" name="Google Shape;4422;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3" name="Google Shape;4423;p66"/>
          <p:cNvGrpSpPr/>
          <p:nvPr/>
        </p:nvGrpSpPr>
        <p:grpSpPr>
          <a:xfrm>
            <a:off x="2147036" y="3575105"/>
            <a:ext cx="1086701" cy="799429"/>
            <a:chOff x="2183288" y="3555572"/>
            <a:chExt cx="1136241" cy="835873"/>
          </a:xfrm>
        </p:grpSpPr>
        <p:sp>
          <p:nvSpPr>
            <p:cNvPr id="4424" name="Google Shape;4424;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66"/>
            <p:cNvGrpSpPr/>
            <p:nvPr/>
          </p:nvGrpSpPr>
          <p:grpSpPr>
            <a:xfrm>
              <a:off x="2205895" y="3637269"/>
              <a:ext cx="1089848" cy="724993"/>
              <a:chOff x="2205895" y="3637269"/>
              <a:chExt cx="1089848" cy="724993"/>
            </a:xfrm>
          </p:grpSpPr>
          <p:sp>
            <p:nvSpPr>
              <p:cNvPr id="4426" name="Google Shape;4426;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2" name="Google Shape;4432;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3" name="Google Shape;4433;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34" name="Google Shape;4434;p66"/>
            <p:cNvGrpSpPr/>
            <p:nvPr/>
          </p:nvGrpSpPr>
          <p:grpSpPr>
            <a:xfrm>
              <a:off x="3173850" y="3779426"/>
              <a:ext cx="145679" cy="70048"/>
              <a:chOff x="3173850" y="3779426"/>
              <a:chExt cx="145679" cy="70048"/>
            </a:xfrm>
          </p:grpSpPr>
          <p:cxnSp>
            <p:nvCxnSpPr>
              <p:cNvPr id="4435" name="Google Shape;4435;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36" name="Google Shape;4436;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6"/>
            <p:cNvGrpSpPr/>
            <p:nvPr/>
          </p:nvGrpSpPr>
          <p:grpSpPr>
            <a:xfrm>
              <a:off x="2183288" y="4139483"/>
              <a:ext cx="145133" cy="70048"/>
              <a:chOff x="2183288" y="4139483"/>
              <a:chExt cx="145133" cy="70048"/>
            </a:xfrm>
          </p:grpSpPr>
          <p:cxnSp>
            <p:nvCxnSpPr>
              <p:cNvPr id="4438" name="Google Shape;4438;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39" name="Google Shape;4439;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1" name="Google Shape;4441;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42" name="Google Shape;4442;p66"/>
            <p:cNvGrpSpPr/>
            <p:nvPr/>
          </p:nvGrpSpPr>
          <p:grpSpPr>
            <a:xfrm>
              <a:off x="2943836" y="4268886"/>
              <a:ext cx="60717" cy="122559"/>
              <a:chOff x="2943836" y="4268886"/>
              <a:chExt cx="60717" cy="122559"/>
            </a:xfrm>
          </p:grpSpPr>
          <p:sp>
            <p:nvSpPr>
              <p:cNvPr id="4443" name="Google Shape;4443;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4" name="Google Shape;4444;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45" name="Google Shape;4445;p66"/>
          <p:cNvGrpSpPr/>
          <p:nvPr/>
        </p:nvGrpSpPr>
        <p:grpSpPr>
          <a:xfrm>
            <a:off x="3409981" y="1496104"/>
            <a:ext cx="1675870" cy="758251"/>
            <a:chOff x="3530532" y="1496185"/>
            <a:chExt cx="1562000" cy="706730"/>
          </a:xfrm>
        </p:grpSpPr>
        <p:cxnSp>
          <p:nvCxnSpPr>
            <p:cNvPr id="4446" name="Google Shape;4446;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47" name="Google Shape;4447;p66"/>
            <p:cNvGrpSpPr/>
            <p:nvPr/>
          </p:nvGrpSpPr>
          <p:grpSpPr>
            <a:xfrm>
              <a:off x="3530532" y="1496185"/>
              <a:ext cx="323430" cy="463587"/>
              <a:chOff x="3530532" y="1496185"/>
              <a:chExt cx="323430" cy="463587"/>
            </a:xfrm>
          </p:grpSpPr>
          <p:grpSp>
            <p:nvGrpSpPr>
              <p:cNvPr id="4448" name="Google Shape;4448;p66"/>
              <p:cNvGrpSpPr/>
              <p:nvPr/>
            </p:nvGrpSpPr>
            <p:grpSpPr>
              <a:xfrm>
                <a:off x="3567462" y="1496185"/>
                <a:ext cx="286500" cy="361376"/>
                <a:chOff x="3567462" y="1496185"/>
                <a:chExt cx="286500" cy="361376"/>
              </a:xfrm>
            </p:grpSpPr>
            <p:cxnSp>
              <p:nvCxnSpPr>
                <p:cNvPr id="4449" name="Google Shape;4449;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50" name="Google Shape;4450;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1" name="Google Shape;4451;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66"/>
            <p:cNvGrpSpPr/>
            <p:nvPr/>
          </p:nvGrpSpPr>
          <p:grpSpPr>
            <a:xfrm>
              <a:off x="3891569" y="1779209"/>
              <a:ext cx="323945" cy="423706"/>
              <a:chOff x="3891569" y="1779209"/>
              <a:chExt cx="323945" cy="423706"/>
            </a:xfrm>
          </p:grpSpPr>
          <p:grpSp>
            <p:nvGrpSpPr>
              <p:cNvPr id="4453" name="Google Shape;4453;p66"/>
              <p:cNvGrpSpPr/>
              <p:nvPr/>
            </p:nvGrpSpPr>
            <p:grpSpPr>
              <a:xfrm>
                <a:off x="3929014" y="1881638"/>
                <a:ext cx="286500" cy="321278"/>
                <a:chOff x="3929014" y="1881638"/>
                <a:chExt cx="286500" cy="321278"/>
              </a:xfrm>
            </p:grpSpPr>
            <p:cxnSp>
              <p:nvCxnSpPr>
                <p:cNvPr id="4454" name="Google Shape;4454;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55" name="Google Shape;4455;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6" name="Google Shape;4456;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4252606" y="1496185"/>
              <a:ext cx="324721" cy="463587"/>
              <a:chOff x="4252606" y="1496185"/>
              <a:chExt cx="324721" cy="463587"/>
            </a:xfrm>
          </p:grpSpPr>
          <p:grpSp>
            <p:nvGrpSpPr>
              <p:cNvPr id="4458" name="Google Shape;4458;p66"/>
              <p:cNvGrpSpPr/>
              <p:nvPr/>
            </p:nvGrpSpPr>
            <p:grpSpPr>
              <a:xfrm>
                <a:off x="4290828" y="1496185"/>
                <a:ext cx="286500" cy="361376"/>
                <a:chOff x="4290828" y="1496185"/>
                <a:chExt cx="286500" cy="361376"/>
              </a:xfrm>
            </p:grpSpPr>
            <p:cxnSp>
              <p:nvCxnSpPr>
                <p:cNvPr id="4459" name="Google Shape;4459;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60" name="Google Shape;4460;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6"/>
            <p:cNvGrpSpPr/>
            <p:nvPr/>
          </p:nvGrpSpPr>
          <p:grpSpPr>
            <a:xfrm>
              <a:off x="4613643" y="1763716"/>
              <a:ext cx="325308" cy="439200"/>
              <a:chOff x="4613643" y="1763716"/>
              <a:chExt cx="325308" cy="439200"/>
            </a:xfrm>
          </p:grpSpPr>
          <p:grpSp>
            <p:nvGrpSpPr>
              <p:cNvPr id="4463" name="Google Shape;4463;p66"/>
              <p:cNvGrpSpPr/>
              <p:nvPr/>
            </p:nvGrpSpPr>
            <p:grpSpPr>
              <a:xfrm>
                <a:off x="4652451" y="1879538"/>
                <a:ext cx="286500" cy="323378"/>
                <a:chOff x="4652451" y="1879538"/>
                <a:chExt cx="286500" cy="323378"/>
              </a:xfrm>
            </p:grpSpPr>
            <p:cxnSp>
              <p:nvCxnSpPr>
                <p:cNvPr id="4464" name="Google Shape;4464;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65" name="Google Shape;4465;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6" name="Google Shape;4466;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7" name="Google Shape;4467;p66"/>
          <p:cNvGrpSpPr/>
          <p:nvPr/>
        </p:nvGrpSpPr>
        <p:grpSpPr>
          <a:xfrm>
            <a:off x="3421841" y="2349730"/>
            <a:ext cx="1652173" cy="391517"/>
            <a:chOff x="3512551" y="2358270"/>
            <a:chExt cx="1597383" cy="378533"/>
          </a:xfrm>
        </p:grpSpPr>
        <p:cxnSp>
          <p:nvCxnSpPr>
            <p:cNvPr id="4468" name="Google Shape;4468;p66"/>
            <p:cNvCxnSpPr>
              <a:stCxn id="4469" idx="6"/>
              <a:endCxn id="447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71" name="Google Shape;4471;p66"/>
            <p:cNvGrpSpPr/>
            <p:nvPr/>
          </p:nvGrpSpPr>
          <p:grpSpPr>
            <a:xfrm>
              <a:off x="3512551" y="2358270"/>
              <a:ext cx="225647" cy="307714"/>
              <a:chOff x="2182679" y="2004714"/>
              <a:chExt cx="792300" cy="1080458"/>
            </a:xfrm>
          </p:grpSpPr>
          <p:cxnSp>
            <p:nvCxnSpPr>
              <p:cNvPr id="4472" name="Google Shape;4472;p66"/>
              <p:cNvCxnSpPr>
                <a:stCxn id="447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69" name="Google Shape;4469;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6"/>
            <p:cNvGrpSpPr/>
            <p:nvPr/>
          </p:nvGrpSpPr>
          <p:grpSpPr>
            <a:xfrm>
              <a:off x="3969644" y="2440153"/>
              <a:ext cx="225853" cy="296651"/>
              <a:chOff x="3775710" y="1729289"/>
              <a:chExt cx="136500" cy="179289"/>
            </a:xfrm>
          </p:grpSpPr>
          <p:cxnSp>
            <p:nvCxnSpPr>
              <p:cNvPr id="4475" name="Google Shape;4475;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76" name="Google Shape;4476;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6"/>
            <p:cNvGrpSpPr/>
            <p:nvPr/>
          </p:nvGrpSpPr>
          <p:grpSpPr>
            <a:xfrm>
              <a:off x="4427051" y="2358270"/>
              <a:ext cx="225647" cy="307714"/>
              <a:chOff x="5393704" y="2004714"/>
              <a:chExt cx="792300" cy="1080458"/>
            </a:xfrm>
          </p:grpSpPr>
          <p:cxnSp>
            <p:nvCxnSpPr>
              <p:cNvPr id="4479" name="Google Shape;4479;p66"/>
              <p:cNvCxnSpPr>
                <a:stCxn id="448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81" name="Google Shape;4481;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6"/>
            <p:cNvGrpSpPr/>
            <p:nvPr/>
          </p:nvGrpSpPr>
          <p:grpSpPr>
            <a:xfrm>
              <a:off x="4884287" y="2440252"/>
              <a:ext cx="225647" cy="296532"/>
              <a:chOff x="6999166" y="2292572"/>
              <a:chExt cx="792300" cy="1041192"/>
            </a:xfrm>
          </p:grpSpPr>
          <p:cxnSp>
            <p:nvCxnSpPr>
              <p:cNvPr id="4483" name="Google Shape;4483;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70" name="Google Shape;4470;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5" name="Google Shape;4485;p66"/>
          <p:cNvGrpSpPr/>
          <p:nvPr/>
        </p:nvGrpSpPr>
        <p:grpSpPr>
          <a:xfrm>
            <a:off x="6842649" y="1185930"/>
            <a:ext cx="1581844" cy="732818"/>
            <a:chOff x="634175" y="2986275"/>
            <a:chExt cx="3147949" cy="1458344"/>
          </a:xfrm>
        </p:grpSpPr>
        <p:cxnSp>
          <p:nvCxnSpPr>
            <p:cNvPr id="4486" name="Google Shape;4486;p66"/>
            <p:cNvCxnSpPr>
              <a:stCxn id="4487" idx="4"/>
              <a:endCxn id="448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89" name="Google Shape;4489;p66"/>
            <p:cNvCxnSpPr>
              <a:stCxn id="4488" idx="0"/>
              <a:endCxn id="449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91" name="Google Shape;4491;p66"/>
            <p:cNvCxnSpPr>
              <a:stCxn id="4490" idx="4"/>
              <a:endCxn id="449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93" name="Google Shape;4493;p66"/>
            <p:cNvCxnSpPr>
              <a:stCxn id="4492" idx="0"/>
              <a:endCxn id="449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94" name="Google Shape;4494;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0" name="Google Shape;4490;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87" name="Google Shape;4487;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92" name="Google Shape;4492;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88" name="Google Shape;4488;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95" name="Google Shape;4495;p66"/>
          <p:cNvGrpSpPr/>
          <p:nvPr/>
        </p:nvGrpSpPr>
        <p:grpSpPr>
          <a:xfrm>
            <a:off x="3410364" y="2880240"/>
            <a:ext cx="1675128" cy="313674"/>
            <a:chOff x="998425" y="1182125"/>
            <a:chExt cx="1065400" cy="199500"/>
          </a:xfrm>
        </p:grpSpPr>
        <p:sp>
          <p:nvSpPr>
            <p:cNvPr id="4496" name="Google Shape;4496;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6"/>
          <p:cNvGrpSpPr/>
          <p:nvPr/>
        </p:nvGrpSpPr>
        <p:grpSpPr>
          <a:xfrm>
            <a:off x="3410363" y="3836206"/>
            <a:ext cx="1675129" cy="525345"/>
            <a:chOff x="5194708" y="3484366"/>
            <a:chExt cx="3148148" cy="987304"/>
          </a:xfrm>
        </p:grpSpPr>
        <p:grpSp>
          <p:nvGrpSpPr>
            <p:cNvPr id="4502" name="Google Shape;4502;p66"/>
            <p:cNvGrpSpPr/>
            <p:nvPr/>
          </p:nvGrpSpPr>
          <p:grpSpPr>
            <a:xfrm>
              <a:off x="7531521" y="3484366"/>
              <a:ext cx="811335" cy="987304"/>
              <a:chOff x="3379425" y="1617275"/>
              <a:chExt cx="1090650" cy="1327200"/>
            </a:xfrm>
          </p:grpSpPr>
          <p:sp>
            <p:nvSpPr>
              <p:cNvPr id="4503" name="Google Shape;4503;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6"/>
            <p:cNvGrpSpPr/>
            <p:nvPr/>
          </p:nvGrpSpPr>
          <p:grpSpPr>
            <a:xfrm>
              <a:off x="6752546" y="3484366"/>
              <a:ext cx="811428" cy="987304"/>
              <a:chOff x="2332275" y="1617275"/>
              <a:chExt cx="1090775" cy="1327200"/>
            </a:xfrm>
          </p:grpSpPr>
          <p:sp>
            <p:nvSpPr>
              <p:cNvPr id="4507" name="Google Shape;4507;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66"/>
            <p:cNvGrpSpPr/>
            <p:nvPr/>
          </p:nvGrpSpPr>
          <p:grpSpPr>
            <a:xfrm>
              <a:off x="5973664" y="3484366"/>
              <a:ext cx="811335" cy="987304"/>
              <a:chOff x="1285250" y="1617275"/>
              <a:chExt cx="1090650" cy="1327200"/>
            </a:xfrm>
          </p:grpSpPr>
          <p:sp>
            <p:nvSpPr>
              <p:cNvPr id="4511" name="Google Shape;4511;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5194708" y="3484366"/>
              <a:ext cx="811409" cy="987304"/>
              <a:chOff x="238125" y="1617275"/>
              <a:chExt cx="1090750" cy="1327200"/>
            </a:xfrm>
          </p:grpSpPr>
          <p:sp>
            <p:nvSpPr>
              <p:cNvPr id="4515" name="Google Shape;4515;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8" name="Google Shape;4518;p66"/>
          <p:cNvGrpSpPr/>
          <p:nvPr/>
        </p:nvGrpSpPr>
        <p:grpSpPr>
          <a:xfrm>
            <a:off x="6844048" y="2482095"/>
            <a:ext cx="1579046" cy="522230"/>
            <a:chOff x="6853641" y="2534077"/>
            <a:chExt cx="1515545" cy="501229"/>
          </a:xfrm>
        </p:grpSpPr>
        <p:grpSp>
          <p:nvGrpSpPr>
            <p:cNvPr id="4519" name="Google Shape;4519;p66"/>
            <p:cNvGrpSpPr/>
            <p:nvPr/>
          </p:nvGrpSpPr>
          <p:grpSpPr>
            <a:xfrm>
              <a:off x="6853641" y="2618923"/>
              <a:ext cx="1515545" cy="324556"/>
              <a:chOff x="6853641" y="2618923"/>
              <a:chExt cx="1515545" cy="324556"/>
            </a:xfrm>
          </p:grpSpPr>
          <p:sp>
            <p:nvSpPr>
              <p:cNvPr id="4520" name="Google Shape;4520;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6"/>
          <p:cNvGrpSpPr/>
          <p:nvPr/>
        </p:nvGrpSpPr>
        <p:grpSpPr>
          <a:xfrm>
            <a:off x="3438940" y="3357136"/>
            <a:ext cx="1617976" cy="346616"/>
            <a:chOff x="1808063" y="4294338"/>
            <a:chExt cx="3370782" cy="721817"/>
          </a:xfrm>
        </p:grpSpPr>
        <p:sp>
          <p:nvSpPr>
            <p:cNvPr id="4531" name="Google Shape;4531;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264936" y="4023886"/>
            <a:ext cx="1417067" cy="350605"/>
            <a:chOff x="4234950" y="2101012"/>
            <a:chExt cx="4219974" cy="1044090"/>
          </a:xfrm>
        </p:grpSpPr>
        <p:sp>
          <p:nvSpPr>
            <p:cNvPr id="4542" name="Google Shape;4542;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6"/>
          <p:cNvGrpSpPr/>
          <p:nvPr/>
        </p:nvGrpSpPr>
        <p:grpSpPr>
          <a:xfrm>
            <a:off x="6840408" y="2014643"/>
            <a:ext cx="1586327" cy="371557"/>
            <a:chOff x="1247650" y="2075423"/>
            <a:chExt cx="6648477" cy="1557238"/>
          </a:xfrm>
        </p:grpSpPr>
        <p:sp>
          <p:nvSpPr>
            <p:cNvPr id="4559" name="Google Shape;4559;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5271678" y="1167833"/>
            <a:ext cx="1415601" cy="1648533"/>
            <a:chOff x="1839112" y="2209163"/>
            <a:chExt cx="1918159" cy="2233784"/>
          </a:xfrm>
        </p:grpSpPr>
        <p:sp>
          <p:nvSpPr>
            <p:cNvPr id="4566" name="Google Shape;4566;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66"/>
            <p:cNvCxnSpPr>
              <a:stCxn id="4566" idx="6"/>
              <a:endCxn id="456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70" name="Google Shape;4570;p66"/>
            <p:cNvCxnSpPr>
              <a:stCxn id="4567" idx="4"/>
              <a:endCxn id="457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72" name="Google Shape;4572;p66"/>
            <p:cNvCxnSpPr>
              <a:stCxn id="4571" idx="6"/>
              <a:endCxn id="456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73" name="Google Shape;4573;p66"/>
            <p:cNvCxnSpPr>
              <a:stCxn id="4568" idx="4"/>
              <a:endCxn id="457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71" name="Google Shape;4571;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6"/>
            <p:cNvCxnSpPr>
              <a:endCxn id="457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77" name="Google Shape;4577;p66"/>
          <p:cNvGrpSpPr/>
          <p:nvPr/>
        </p:nvGrpSpPr>
        <p:grpSpPr>
          <a:xfrm>
            <a:off x="3428944" y="1185917"/>
            <a:ext cx="1637968" cy="154942"/>
            <a:chOff x="238125" y="2506075"/>
            <a:chExt cx="7115411" cy="673075"/>
          </a:xfrm>
        </p:grpSpPr>
        <p:sp>
          <p:nvSpPr>
            <p:cNvPr id="4578" name="Google Shape;4578;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1969680" y="1500635"/>
            <a:ext cx="1262932" cy="785408"/>
            <a:chOff x="548861" y="389676"/>
            <a:chExt cx="3843371" cy="2390163"/>
          </a:xfrm>
        </p:grpSpPr>
        <p:cxnSp>
          <p:nvCxnSpPr>
            <p:cNvPr id="4584" name="Google Shape;4584;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85" name="Google Shape;4585;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86" name="Google Shape;4586;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87" name="Google Shape;4587;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88" name="Google Shape;4588;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89" name="Google Shape;4589;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91" name="Google Shape;4591;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66"/>
          <p:cNvGrpSpPr/>
          <p:nvPr/>
        </p:nvGrpSpPr>
        <p:grpSpPr>
          <a:xfrm>
            <a:off x="757812" y="2607512"/>
            <a:ext cx="1412054" cy="633562"/>
            <a:chOff x="1187400" y="2529299"/>
            <a:chExt cx="6769193" cy="2241903"/>
          </a:xfrm>
        </p:grpSpPr>
        <p:sp>
          <p:nvSpPr>
            <p:cNvPr id="4598" name="Google Shape;4598;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99" name="Google Shape;4599;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00" name="Google Shape;4600;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01" name="Google Shape;4601;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02" name="Google Shape;4602;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03" name="Google Shape;4603;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04" name="Google Shape;4604;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05" name="Google Shape;4605;p66"/>
            <p:cNvCxnSpPr>
              <a:stCxn id="4598" idx="2"/>
              <a:endCxn id="459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6" name="Google Shape;4606;p66"/>
            <p:cNvCxnSpPr>
              <a:stCxn id="4600" idx="0"/>
              <a:endCxn id="459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7" name="Google Shape;4607;p66"/>
            <p:cNvCxnSpPr>
              <a:stCxn id="4600" idx="2"/>
              <a:endCxn id="460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8" name="Google Shape;4608;p66"/>
            <p:cNvCxnSpPr>
              <a:stCxn id="4601" idx="0"/>
              <a:endCxn id="460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9" name="Google Shape;4609;p66"/>
            <p:cNvCxnSpPr>
              <a:stCxn id="4599" idx="2"/>
              <a:endCxn id="460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10" name="Google Shape;4610;p66"/>
            <p:cNvCxnSpPr>
              <a:stCxn id="4603" idx="0"/>
              <a:endCxn id="459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11" name="Google Shape;4611;p66"/>
          <p:cNvGrpSpPr/>
          <p:nvPr/>
        </p:nvGrpSpPr>
        <p:grpSpPr>
          <a:xfrm>
            <a:off x="6844058" y="3100221"/>
            <a:ext cx="1579035" cy="540873"/>
            <a:chOff x="6895650" y="3126697"/>
            <a:chExt cx="1436662" cy="492105"/>
          </a:xfrm>
        </p:grpSpPr>
        <p:sp>
          <p:nvSpPr>
            <p:cNvPr id="4612" name="Google Shape;4612;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7" name="Google Shape;4617;p66"/>
            <p:cNvGrpSpPr/>
            <p:nvPr/>
          </p:nvGrpSpPr>
          <p:grpSpPr>
            <a:xfrm>
              <a:off x="6995957" y="3335810"/>
              <a:ext cx="1230393" cy="71754"/>
              <a:chOff x="6995957" y="3287964"/>
              <a:chExt cx="1230393" cy="71754"/>
            </a:xfrm>
          </p:grpSpPr>
          <p:sp>
            <p:nvSpPr>
              <p:cNvPr id="4618" name="Google Shape;4618;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66"/>
          <p:cNvGrpSpPr/>
          <p:nvPr/>
        </p:nvGrpSpPr>
        <p:grpSpPr>
          <a:xfrm>
            <a:off x="6842640" y="3736984"/>
            <a:ext cx="1581862" cy="650625"/>
            <a:chOff x="6777990" y="3710194"/>
            <a:chExt cx="1646915" cy="677382"/>
          </a:xfrm>
        </p:grpSpPr>
        <p:grpSp>
          <p:nvGrpSpPr>
            <p:cNvPr id="4624" name="Google Shape;4624;p66"/>
            <p:cNvGrpSpPr/>
            <p:nvPr/>
          </p:nvGrpSpPr>
          <p:grpSpPr>
            <a:xfrm>
              <a:off x="6777990" y="3874492"/>
              <a:ext cx="411129" cy="513083"/>
              <a:chOff x="6777990" y="3874492"/>
              <a:chExt cx="411129" cy="513083"/>
            </a:xfrm>
          </p:grpSpPr>
          <p:cxnSp>
            <p:nvCxnSpPr>
              <p:cNvPr id="4625" name="Google Shape;4625;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26" name="Google Shape;4626;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6"/>
            <p:cNvGrpSpPr/>
            <p:nvPr/>
          </p:nvGrpSpPr>
          <p:grpSpPr>
            <a:xfrm>
              <a:off x="7188425" y="3710194"/>
              <a:ext cx="411123" cy="520535"/>
              <a:chOff x="7188425" y="3710194"/>
              <a:chExt cx="411123" cy="520535"/>
            </a:xfrm>
          </p:grpSpPr>
          <p:cxnSp>
            <p:nvCxnSpPr>
              <p:cNvPr id="4628" name="Google Shape;4628;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29" name="Google Shape;4629;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6"/>
            <p:cNvGrpSpPr/>
            <p:nvPr/>
          </p:nvGrpSpPr>
          <p:grpSpPr>
            <a:xfrm>
              <a:off x="7603341" y="3874492"/>
              <a:ext cx="411474" cy="513083"/>
              <a:chOff x="7603341" y="3874492"/>
              <a:chExt cx="411474" cy="513083"/>
            </a:xfrm>
          </p:grpSpPr>
          <p:cxnSp>
            <p:nvCxnSpPr>
              <p:cNvPr id="4631" name="Google Shape;4631;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32" name="Google Shape;4632;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6"/>
            <p:cNvGrpSpPr/>
            <p:nvPr/>
          </p:nvGrpSpPr>
          <p:grpSpPr>
            <a:xfrm>
              <a:off x="8013776" y="3722847"/>
              <a:ext cx="411129" cy="507881"/>
              <a:chOff x="8013776" y="3722847"/>
              <a:chExt cx="411129" cy="507881"/>
            </a:xfrm>
          </p:grpSpPr>
          <p:cxnSp>
            <p:nvCxnSpPr>
              <p:cNvPr id="4634" name="Google Shape;4634;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35" name="Google Shape;4635;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6" name="Google Shape;4636;p66"/>
          <p:cNvGrpSpPr/>
          <p:nvPr/>
        </p:nvGrpSpPr>
        <p:grpSpPr>
          <a:xfrm>
            <a:off x="5262155" y="2909824"/>
            <a:ext cx="1421889" cy="1020603"/>
            <a:chOff x="5190863" y="2824811"/>
            <a:chExt cx="1544860" cy="1108869"/>
          </a:xfrm>
        </p:grpSpPr>
        <p:grpSp>
          <p:nvGrpSpPr>
            <p:cNvPr id="4637" name="Google Shape;4637;p66"/>
            <p:cNvGrpSpPr/>
            <p:nvPr/>
          </p:nvGrpSpPr>
          <p:grpSpPr>
            <a:xfrm>
              <a:off x="5938695" y="3176919"/>
              <a:ext cx="685761" cy="404739"/>
              <a:chOff x="5938695" y="3176919"/>
              <a:chExt cx="685761" cy="404739"/>
            </a:xfrm>
          </p:grpSpPr>
          <p:grpSp>
            <p:nvGrpSpPr>
              <p:cNvPr id="4638" name="Google Shape;4638;p66"/>
              <p:cNvGrpSpPr/>
              <p:nvPr/>
            </p:nvGrpSpPr>
            <p:grpSpPr>
              <a:xfrm>
                <a:off x="5938695" y="3176919"/>
                <a:ext cx="685761" cy="404739"/>
                <a:chOff x="5938695" y="3176919"/>
                <a:chExt cx="685761" cy="404739"/>
              </a:xfrm>
            </p:grpSpPr>
            <p:sp>
              <p:nvSpPr>
                <p:cNvPr id="4639" name="Google Shape;4639;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1" name="Google Shape;4641;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6"/>
            <p:cNvGrpSpPr/>
            <p:nvPr/>
          </p:nvGrpSpPr>
          <p:grpSpPr>
            <a:xfrm>
              <a:off x="5305233" y="3176835"/>
              <a:ext cx="685971" cy="404655"/>
              <a:chOff x="5305233" y="3176835"/>
              <a:chExt cx="685971" cy="404655"/>
            </a:xfrm>
          </p:grpSpPr>
          <p:grpSp>
            <p:nvGrpSpPr>
              <p:cNvPr id="4643" name="Google Shape;4643;p66"/>
              <p:cNvGrpSpPr/>
              <p:nvPr/>
            </p:nvGrpSpPr>
            <p:grpSpPr>
              <a:xfrm>
                <a:off x="5305233" y="3176835"/>
                <a:ext cx="685971" cy="404655"/>
                <a:chOff x="5305233" y="3176835"/>
                <a:chExt cx="685971" cy="404655"/>
              </a:xfrm>
            </p:grpSpPr>
            <p:sp>
              <p:nvSpPr>
                <p:cNvPr id="4644" name="Google Shape;4644;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6" name="Google Shape;4646;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7" name="Google Shape;4647;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8" name="Google Shape;4648;p66"/>
            <p:cNvGrpSpPr/>
            <p:nvPr/>
          </p:nvGrpSpPr>
          <p:grpSpPr>
            <a:xfrm>
              <a:off x="5657361" y="2824811"/>
              <a:ext cx="1078361" cy="404655"/>
              <a:chOff x="5657361" y="2824811"/>
              <a:chExt cx="1078361" cy="404655"/>
            </a:xfrm>
          </p:grpSpPr>
          <p:grpSp>
            <p:nvGrpSpPr>
              <p:cNvPr id="4649" name="Google Shape;4649;p66"/>
              <p:cNvGrpSpPr/>
              <p:nvPr/>
            </p:nvGrpSpPr>
            <p:grpSpPr>
              <a:xfrm>
                <a:off x="5657361" y="2824811"/>
                <a:ext cx="1078361" cy="404655"/>
                <a:chOff x="5657361" y="2824811"/>
                <a:chExt cx="1078361" cy="404655"/>
              </a:xfrm>
            </p:grpSpPr>
            <p:grpSp>
              <p:nvGrpSpPr>
                <p:cNvPr id="4650" name="Google Shape;4650;p66"/>
                <p:cNvGrpSpPr/>
                <p:nvPr/>
              </p:nvGrpSpPr>
              <p:grpSpPr>
                <a:xfrm>
                  <a:off x="5938485" y="2824811"/>
                  <a:ext cx="797237" cy="404655"/>
                  <a:chOff x="5938485" y="2824811"/>
                  <a:chExt cx="797237" cy="404655"/>
                </a:xfrm>
              </p:grpSpPr>
              <p:sp>
                <p:nvSpPr>
                  <p:cNvPr id="4651" name="Google Shape;4651;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3" name="Google Shape;4653;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190863" y="3528942"/>
              <a:ext cx="1078026" cy="404739"/>
              <a:chOff x="5190863" y="3528942"/>
              <a:chExt cx="1078026" cy="404739"/>
            </a:xfrm>
          </p:grpSpPr>
          <p:sp>
            <p:nvSpPr>
              <p:cNvPr id="4656" name="Google Shape;4656;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7" name="Google Shape;4657;p66"/>
              <p:cNvGrpSpPr/>
              <p:nvPr/>
            </p:nvGrpSpPr>
            <p:grpSpPr>
              <a:xfrm>
                <a:off x="5190863" y="3528942"/>
                <a:ext cx="1078026" cy="404739"/>
                <a:chOff x="5190863" y="3528942"/>
                <a:chExt cx="1078026" cy="404739"/>
              </a:xfrm>
            </p:grpSpPr>
            <p:sp>
              <p:nvSpPr>
                <p:cNvPr id="4658" name="Google Shape;4658;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0" name="Google Shape;4660;p66"/>
          <p:cNvGrpSpPr/>
          <p:nvPr/>
        </p:nvGrpSpPr>
        <p:grpSpPr>
          <a:xfrm>
            <a:off x="728162" y="1474292"/>
            <a:ext cx="1086719" cy="879487"/>
            <a:chOff x="803162" y="1474292"/>
            <a:chExt cx="1086719" cy="879487"/>
          </a:xfrm>
        </p:grpSpPr>
        <p:grpSp>
          <p:nvGrpSpPr>
            <p:cNvPr id="4661" name="Google Shape;4661;p66"/>
            <p:cNvGrpSpPr/>
            <p:nvPr/>
          </p:nvGrpSpPr>
          <p:grpSpPr>
            <a:xfrm>
              <a:off x="803162" y="1625948"/>
              <a:ext cx="445856" cy="576579"/>
              <a:chOff x="803162" y="1625948"/>
              <a:chExt cx="445856" cy="576579"/>
            </a:xfrm>
          </p:grpSpPr>
          <p:sp>
            <p:nvSpPr>
              <p:cNvPr id="4662" name="Google Shape;4662;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6"/>
              <p:cNvGrpSpPr/>
              <p:nvPr/>
            </p:nvGrpSpPr>
            <p:grpSpPr>
              <a:xfrm>
                <a:off x="1056023" y="1625948"/>
                <a:ext cx="192995" cy="576579"/>
                <a:chOff x="1056023" y="1625948"/>
                <a:chExt cx="192995" cy="576579"/>
              </a:xfrm>
            </p:grpSpPr>
            <p:sp>
              <p:nvSpPr>
                <p:cNvPr id="4664" name="Google Shape;4664;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66"/>
            <p:cNvGrpSpPr/>
            <p:nvPr/>
          </p:nvGrpSpPr>
          <p:grpSpPr>
            <a:xfrm>
              <a:off x="1371406" y="1474292"/>
              <a:ext cx="518475" cy="879487"/>
              <a:chOff x="1398231" y="1474292"/>
              <a:chExt cx="518475" cy="879487"/>
            </a:xfrm>
          </p:grpSpPr>
          <p:grpSp>
            <p:nvGrpSpPr>
              <p:cNvPr id="4670" name="Google Shape;4670;p66"/>
              <p:cNvGrpSpPr/>
              <p:nvPr/>
            </p:nvGrpSpPr>
            <p:grpSpPr>
              <a:xfrm>
                <a:off x="1398231" y="1474292"/>
                <a:ext cx="518475" cy="341643"/>
                <a:chOff x="1398231" y="1474292"/>
                <a:chExt cx="518475" cy="341643"/>
              </a:xfrm>
            </p:grpSpPr>
            <p:sp>
              <p:nvSpPr>
                <p:cNvPr id="4671" name="Google Shape;4671;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2" name="Google Shape;4672;p66"/>
                <p:cNvGrpSpPr/>
                <p:nvPr/>
              </p:nvGrpSpPr>
              <p:grpSpPr>
                <a:xfrm>
                  <a:off x="1616453" y="1474292"/>
                  <a:ext cx="300253" cy="341643"/>
                  <a:chOff x="1616453" y="1475379"/>
                  <a:chExt cx="300253" cy="341643"/>
                </a:xfrm>
              </p:grpSpPr>
              <p:sp>
                <p:nvSpPr>
                  <p:cNvPr id="4673" name="Google Shape;4673;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66"/>
                  <p:cNvGrpSpPr/>
                  <p:nvPr/>
                </p:nvGrpSpPr>
                <p:grpSpPr>
                  <a:xfrm>
                    <a:off x="1839639" y="1475379"/>
                    <a:ext cx="77067" cy="341643"/>
                    <a:chOff x="1839639" y="1475379"/>
                    <a:chExt cx="77067" cy="341643"/>
                  </a:xfrm>
                </p:grpSpPr>
                <p:sp>
                  <p:nvSpPr>
                    <p:cNvPr id="4681" name="Google Shape;4681;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3" name="Google Shape;4683;p66"/>
              <p:cNvGrpSpPr/>
              <p:nvPr/>
            </p:nvGrpSpPr>
            <p:grpSpPr>
              <a:xfrm>
                <a:off x="1398451" y="2012951"/>
                <a:ext cx="518255" cy="340828"/>
                <a:chOff x="1398451" y="2012951"/>
                <a:chExt cx="518255" cy="340828"/>
              </a:xfrm>
            </p:grpSpPr>
            <p:sp>
              <p:nvSpPr>
                <p:cNvPr id="4684" name="Google Shape;4684;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66"/>
                <p:cNvGrpSpPr/>
                <p:nvPr/>
              </p:nvGrpSpPr>
              <p:grpSpPr>
                <a:xfrm>
                  <a:off x="1616453" y="2012951"/>
                  <a:ext cx="300253" cy="340828"/>
                  <a:chOff x="1616453" y="2013538"/>
                  <a:chExt cx="300253" cy="340828"/>
                </a:xfrm>
              </p:grpSpPr>
              <p:sp>
                <p:nvSpPr>
                  <p:cNvPr id="4686" name="Google Shape;4686;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3" name="Google Shape;4693;p66"/>
                  <p:cNvGrpSpPr/>
                  <p:nvPr/>
                </p:nvGrpSpPr>
                <p:grpSpPr>
                  <a:xfrm>
                    <a:off x="1839639" y="2013538"/>
                    <a:ext cx="77067" cy="340828"/>
                    <a:chOff x="1839639" y="2013538"/>
                    <a:chExt cx="77067" cy="340828"/>
                  </a:xfrm>
                </p:grpSpPr>
                <p:sp>
                  <p:nvSpPr>
                    <p:cNvPr id="4694" name="Google Shape;4694;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96" name="Google Shape;4696;p66"/>
          <p:cNvGrpSpPr/>
          <p:nvPr/>
        </p:nvGrpSpPr>
        <p:grpSpPr>
          <a:xfrm>
            <a:off x="724986" y="3605478"/>
            <a:ext cx="1368681" cy="682918"/>
            <a:chOff x="724986" y="3605478"/>
            <a:chExt cx="1368681" cy="682918"/>
          </a:xfrm>
        </p:grpSpPr>
        <p:grpSp>
          <p:nvGrpSpPr>
            <p:cNvPr id="4697" name="Google Shape;4697;p66"/>
            <p:cNvGrpSpPr/>
            <p:nvPr/>
          </p:nvGrpSpPr>
          <p:grpSpPr>
            <a:xfrm>
              <a:off x="1289102" y="3823629"/>
              <a:ext cx="240442" cy="250435"/>
              <a:chOff x="-165066" y="3843615"/>
              <a:chExt cx="221259" cy="230455"/>
            </a:xfrm>
          </p:grpSpPr>
          <p:sp>
            <p:nvSpPr>
              <p:cNvPr id="4698" name="Google Shape;4698;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724986" y="3605478"/>
              <a:ext cx="1368681" cy="682918"/>
              <a:chOff x="724986" y="3605478"/>
              <a:chExt cx="1368681" cy="682918"/>
            </a:xfrm>
          </p:grpSpPr>
          <p:grpSp>
            <p:nvGrpSpPr>
              <p:cNvPr id="4719" name="Google Shape;4719;p66"/>
              <p:cNvGrpSpPr/>
              <p:nvPr/>
            </p:nvGrpSpPr>
            <p:grpSpPr>
              <a:xfrm>
                <a:off x="1498221" y="4047614"/>
                <a:ext cx="529172" cy="240783"/>
                <a:chOff x="1498221" y="4047614"/>
                <a:chExt cx="529172" cy="240783"/>
              </a:xfrm>
            </p:grpSpPr>
            <p:grpSp>
              <p:nvGrpSpPr>
                <p:cNvPr id="4720" name="Google Shape;4720;p66"/>
                <p:cNvGrpSpPr/>
                <p:nvPr/>
              </p:nvGrpSpPr>
              <p:grpSpPr>
                <a:xfrm>
                  <a:off x="1826655" y="4224370"/>
                  <a:ext cx="200738" cy="25631"/>
                  <a:chOff x="1826655" y="4224370"/>
                  <a:chExt cx="200738" cy="25631"/>
                </a:xfrm>
              </p:grpSpPr>
              <p:sp>
                <p:nvSpPr>
                  <p:cNvPr id="4721" name="Google Shape;4721;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6"/>
                <p:cNvGrpSpPr/>
                <p:nvPr/>
              </p:nvGrpSpPr>
              <p:grpSpPr>
                <a:xfrm>
                  <a:off x="1498221" y="4047614"/>
                  <a:ext cx="328444" cy="240783"/>
                  <a:chOff x="1498221" y="4047614"/>
                  <a:chExt cx="328444" cy="240783"/>
                </a:xfrm>
              </p:grpSpPr>
              <p:sp>
                <p:nvSpPr>
                  <p:cNvPr id="4724" name="Google Shape;4724;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5" name="Google Shape;4725;p66"/>
                  <p:cNvGrpSpPr/>
                  <p:nvPr/>
                </p:nvGrpSpPr>
                <p:grpSpPr>
                  <a:xfrm>
                    <a:off x="1498221" y="4047614"/>
                    <a:ext cx="150566" cy="190416"/>
                    <a:chOff x="1498221" y="4047614"/>
                    <a:chExt cx="150566" cy="190416"/>
                  </a:xfrm>
                </p:grpSpPr>
                <p:sp>
                  <p:nvSpPr>
                    <p:cNvPr id="4726" name="Google Shape;4726;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8" name="Google Shape;4728;p66"/>
              <p:cNvGrpSpPr/>
              <p:nvPr/>
            </p:nvGrpSpPr>
            <p:grpSpPr>
              <a:xfrm>
                <a:off x="1560718" y="3800594"/>
                <a:ext cx="532948" cy="302090"/>
                <a:chOff x="1560718" y="3800594"/>
                <a:chExt cx="532948" cy="302090"/>
              </a:xfrm>
            </p:grpSpPr>
            <p:grpSp>
              <p:nvGrpSpPr>
                <p:cNvPr id="4729" name="Google Shape;4729;p66"/>
                <p:cNvGrpSpPr/>
                <p:nvPr/>
              </p:nvGrpSpPr>
              <p:grpSpPr>
                <a:xfrm>
                  <a:off x="1912179" y="3827344"/>
                  <a:ext cx="181487" cy="25631"/>
                  <a:chOff x="1912179" y="3827344"/>
                  <a:chExt cx="181487" cy="25631"/>
                </a:xfrm>
              </p:grpSpPr>
              <p:sp>
                <p:nvSpPr>
                  <p:cNvPr id="4730" name="Google Shape;4730;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6"/>
                <p:cNvGrpSpPr/>
                <p:nvPr/>
              </p:nvGrpSpPr>
              <p:grpSpPr>
                <a:xfrm>
                  <a:off x="1912179" y="4044505"/>
                  <a:ext cx="181487" cy="25622"/>
                  <a:chOff x="1912179" y="4044506"/>
                  <a:chExt cx="181487" cy="25622"/>
                </a:xfrm>
              </p:grpSpPr>
              <p:sp>
                <p:nvSpPr>
                  <p:cNvPr id="4733" name="Google Shape;4733;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66"/>
                <p:cNvGrpSpPr/>
                <p:nvPr/>
              </p:nvGrpSpPr>
              <p:grpSpPr>
                <a:xfrm>
                  <a:off x="1560718" y="3800594"/>
                  <a:ext cx="351472" cy="302090"/>
                  <a:chOff x="1560718" y="3800594"/>
                  <a:chExt cx="351472" cy="302090"/>
                </a:xfrm>
              </p:grpSpPr>
              <p:grpSp>
                <p:nvGrpSpPr>
                  <p:cNvPr id="4736" name="Google Shape;4736;p66"/>
                  <p:cNvGrpSpPr/>
                  <p:nvPr/>
                </p:nvGrpSpPr>
                <p:grpSpPr>
                  <a:xfrm>
                    <a:off x="1560718" y="3842857"/>
                    <a:ext cx="173586" cy="217131"/>
                    <a:chOff x="1560718" y="3842857"/>
                    <a:chExt cx="173586" cy="217131"/>
                  </a:xfrm>
                </p:grpSpPr>
                <p:sp>
                  <p:nvSpPr>
                    <p:cNvPr id="4737" name="Google Shape;4737;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0" name="Google Shape;4740;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42" name="Google Shape;4742;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66"/>
              <p:cNvGrpSpPr/>
              <p:nvPr/>
            </p:nvGrpSpPr>
            <p:grpSpPr>
              <a:xfrm>
                <a:off x="785350" y="3605478"/>
                <a:ext cx="535311" cy="249245"/>
                <a:chOff x="785350" y="3605478"/>
                <a:chExt cx="535311" cy="249245"/>
              </a:xfrm>
            </p:grpSpPr>
            <p:grpSp>
              <p:nvGrpSpPr>
                <p:cNvPr id="4744" name="Google Shape;4744;p66"/>
                <p:cNvGrpSpPr/>
                <p:nvPr/>
              </p:nvGrpSpPr>
              <p:grpSpPr>
                <a:xfrm>
                  <a:off x="785350" y="3605478"/>
                  <a:ext cx="376191" cy="102736"/>
                  <a:chOff x="785350" y="3605478"/>
                  <a:chExt cx="376191" cy="102736"/>
                </a:xfrm>
              </p:grpSpPr>
              <p:sp>
                <p:nvSpPr>
                  <p:cNvPr id="4745" name="Google Shape;4745;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1161530" y="3655851"/>
                  <a:ext cx="159131" cy="198872"/>
                  <a:chOff x="1161530" y="3655851"/>
                  <a:chExt cx="159131" cy="198872"/>
                </a:xfrm>
              </p:grpSpPr>
              <p:sp>
                <p:nvSpPr>
                  <p:cNvPr id="4749" name="Google Shape;4749;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1" name="Google Shape;4751;p66"/>
              <p:cNvGrpSpPr/>
              <p:nvPr/>
            </p:nvGrpSpPr>
            <p:grpSpPr>
              <a:xfrm>
                <a:off x="785350" y="4047614"/>
                <a:ext cx="535311" cy="240783"/>
                <a:chOff x="785350" y="4047614"/>
                <a:chExt cx="535311" cy="240783"/>
              </a:xfrm>
            </p:grpSpPr>
            <p:grpSp>
              <p:nvGrpSpPr>
                <p:cNvPr id="4752" name="Google Shape;4752;p66"/>
                <p:cNvGrpSpPr/>
                <p:nvPr/>
              </p:nvGrpSpPr>
              <p:grpSpPr>
                <a:xfrm>
                  <a:off x="1161636" y="4047614"/>
                  <a:ext cx="159025" cy="190415"/>
                  <a:chOff x="1161636" y="4047614"/>
                  <a:chExt cx="159025" cy="190415"/>
                </a:xfrm>
              </p:grpSpPr>
              <p:sp>
                <p:nvSpPr>
                  <p:cNvPr id="4753" name="Google Shape;4753;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66"/>
                <p:cNvGrpSpPr/>
                <p:nvPr/>
              </p:nvGrpSpPr>
              <p:grpSpPr>
                <a:xfrm>
                  <a:off x="785350" y="4185661"/>
                  <a:ext cx="376191" cy="102736"/>
                  <a:chOff x="785350" y="4185661"/>
                  <a:chExt cx="376191" cy="102736"/>
                </a:xfrm>
              </p:grpSpPr>
              <p:sp>
                <p:nvSpPr>
                  <p:cNvPr id="4756" name="Google Shape;4756;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501054" y="3605478"/>
                <a:ext cx="526340" cy="249240"/>
                <a:chOff x="1501054" y="3605478"/>
                <a:chExt cx="526340" cy="249240"/>
              </a:xfrm>
            </p:grpSpPr>
            <p:grpSp>
              <p:nvGrpSpPr>
                <p:cNvPr id="4760" name="Google Shape;4760;p66"/>
                <p:cNvGrpSpPr/>
                <p:nvPr/>
              </p:nvGrpSpPr>
              <p:grpSpPr>
                <a:xfrm>
                  <a:off x="1834208" y="3643867"/>
                  <a:ext cx="193185" cy="25622"/>
                  <a:chOff x="1834208" y="3643867"/>
                  <a:chExt cx="193185" cy="25622"/>
                </a:xfrm>
              </p:grpSpPr>
              <p:sp>
                <p:nvSpPr>
                  <p:cNvPr id="4761" name="Google Shape;4761;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501054" y="3605478"/>
                  <a:ext cx="333165" cy="249240"/>
                  <a:chOff x="1501054" y="3605478"/>
                  <a:chExt cx="333165" cy="249240"/>
                </a:xfrm>
              </p:grpSpPr>
              <p:sp>
                <p:nvSpPr>
                  <p:cNvPr id="4764" name="Google Shape;4764;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66"/>
                  <p:cNvGrpSpPr/>
                  <p:nvPr/>
                </p:nvGrpSpPr>
                <p:grpSpPr>
                  <a:xfrm>
                    <a:off x="1501054" y="3655851"/>
                    <a:ext cx="155286" cy="198867"/>
                    <a:chOff x="1501054" y="3655851"/>
                    <a:chExt cx="155286" cy="198867"/>
                  </a:xfrm>
                </p:grpSpPr>
                <p:sp>
                  <p:nvSpPr>
                    <p:cNvPr id="4766" name="Google Shape;4766;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8" name="Google Shape;4768;p66"/>
              <p:cNvGrpSpPr/>
              <p:nvPr/>
            </p:nvGrpSpPr>
            <p:grpSpPr>
              <a:xfrm>
                <a:off x="724986" y="3800594"/>
                <a:ext cx="532950" cy="302090"/>
                <a:chOff x="724986" y="3800594"/>
                <a:chExt cx="532950" cy="302090"/>
              </a:xfrm>
            </p:grpSpPr>
            <p:grpSp>
              <p:nvGrpSpPr>
                <p:cNvPr id="4769" name="Google Shape;4769;p66"/>
                <p:cNvGrpSpPr/>
                <p:nvPr/>
              </p:nvGrpSpPr>
              <p:grpSpPr>
                <a:xfrm>
                  <a:off x="724986" y="4044367"/>
                  <a:ext cx="181314" cy="25626"/>
                  <a:chOff x="724986" y="4044367"/>
                  <a:chExt cx="181314" cy="25626"/>
                </a:xfrm>
              </p:grpSpPr>
              <p:sp>
                <p:nvSpPr>
                  <p:cNvPr id="4770" name="Google Shape;4770;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906290" y="3800594"/>
                  <a:ext cx="351646" cy="302090"/>
                  <a:chOff x="906290" y="3800594"/>
                  <a:chExt cx="351646" cy="302090"/>
                </a:xfrm>
              </p:grpSpPr>
              <p:grpSp>
                <p:nvGrpSpPr>
                  <p:cNvPr id="4773" name="Google Shape;4773;p66"/>
                  <p:cNvGrpSpPr/>
                  <p:nvPr/>
                </p:nvGrpSpPr>
                <p:grpSpPr>
                  <a:xfrm>
                    <a:off x="1084172" y="3842857"/>
                    <a:ext cx="173764" cy="217131"/>
                    <a:chOff x="1084172" y="3842857"/>
                    <a:chExt cx="173764" cy="217131"/>
                  </a:xfrm>
                </p:grpSpPr>
                <p:grpSp>
                  <p:nvGrpSpPr>
                    <p:cNvPr id="4774" name="Google Shape;4774;p66"/>
                    <p:cNvGrpSpPr/>
                    <p:nvPr/>
                  </p:nvGrpSpPr>
                  <p:grpSpPr>
                    <a:xfrm>
                      <a:off x="1156862" y="3936509"/>
                      <a:ext cx="101073" cy="25622"/>
                      <a:chOff x="1156862" y="3936509"/>
                      <a:chExt cx="101073" cy="25622"/>
                    </a:xfrm>
                  </p:grpSpPr>
                  <p:sp>
                    <p:nvSpPr>
                      <p:cNvPr id="4775" name="Google Shape;4775;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7" name="Google Shape;4777;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6"/>
                <p:cNvGrpSpPr/>
                <p:nvPr/>
              </p:nvGrpSpPr>
              <p:grpSpPr>
                <a:xfrm>
                  <a:off x="724986" y="3830189"/>
                  <a:ext cx="189533" cy="25626"/>
                  <a:chOff x="724986" y="3830189"/>
                  <a:chExt cx="189533" cy="25626"/>
                </a:xfrm>
              </p:grpSpPr>
              <p:sp>
                <p:nvSpPr>
                  <p:cNvPr id="4781" name="Google Shape;4781;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83" name="Google Shape;4783;p66"/>
          <p:cNvGrpSpPr/>
          <p:nvPr/>
        </p:nvGrpSpPr>
        <p:grpSpPr>
          <a:xfrm>
            <a:off x="2253298" y="2455640"/>
            <a:ext cx="948701" cy="935378"/>
            <a:chOff x="2253298" y="2428317"/>
            <a:chExt cx="948701" cy="935378"/>
          </a:xfrm>
        </p:grpSpPr>
        <p:sp>
          <p:nvSpPr>
            <p:cNvPr id="4784" name="Google Shape;4784;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20"/>
        <p:cNvGrpSpPr/>
        <p:nvPr/>
      </p:nvGrpSpPr>
      <p:grpSpPr>
        <a:xfrm>
          <a:off x="0" y="0"/>
          <a:ext cx="0" cy="0"/>
          <a:chOff x="0" y="0"/>
          <a:chExt cx="0" cy="0"/>
        </a:xfrm>
      </p:grpSpPr>
      <p:grpSp>
        <p:nvGrpSpPr>
          <p:cNvPr id="4821" name="Google Shape;4821;p67"/>
          <p:cNvGrpSpPr/>
          <p:nvPr/>
        </p:nvGrpSpPr>
        <p:grpSpPr>
          <a:xfrm>
            <a:off x="3353582" y="1145627"/>
            <a:ext cx="2363393" cy="1017867"/>
            <a:chOff x="3292400" y="1219146"/>
            <a:chExt cx="2615240" cy="1110239"/>
          </a:xfrm>
        </p:grpSpPr>
        <p:sp>
          <p:nvSpPr>
            <p:cNvPr id="4822" name="Google Shape;482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23" name="Google Shape;482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4" name="Google Shape;482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25" name="Google Shape;482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26" name="Google Shape;482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27" name="Google Shape;482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28" name="Google Shape;482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29" name="Google Shape;482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30" name="Google Shape;483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31" name="Google Shape;483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32" name="Google Shape;483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33" name="Google Shape;483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34" name="Google Shape;483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35" name="Google Shape;483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36" name="Google Shape;4836;p67"/>
            <p:cNvGrpSpPr/>
            <p:nvPr/>
          </p:nvGrpSpPr>
          <p:grpSpPr>
            <a:xfrm>
              <a:off x="3748438" y="1378608"/>
              <a:ext cx="2159202" cy="903971"/>
              <a:chOff x="1683525" y="2179850"/>
              <a:chExt cx="4519050" cy="2134525"/>
            </a:xfrm>
          </p:grpSpPr>
          <p:sp>
            <p:nvSpPr>
              <p:cNvPr id="4837" name="Google Shape;483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8" name="Google Shape;483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9" name="Google Shape;483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0" name="Google Shape;484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1" name="Google Shape;484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2" name="Google Shape;484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3" name="Google Shape;484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4" name="Google Shape;484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5" name="Google Shape;484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6" name="Google Shape;484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7" name="Google Shape;484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8" name="Google Shape;484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49" name="Google Shape;4849;p67"/>
          <p:cNvGraphicFramePr/>
          <p:nvPr/>
        </p:nvGraphicFramePr>
        <p:xfrm>
          <a:off x="5949675" y="2323100"/>
          <a:ext cx="2491300" cy="868600"/>
        </p:xfrm>
        <a:graphic>
          <a:graphicData uri="http://schemas.openxmlformats.org/drawingml/2006/table">
            <a:tbl>
              <a:tblPr>
                <a:noFill/>
                <a:tableStyleId>{15851D1B-1ABE-4726-8C80-705B21DF035B}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50" name="Google Shape;4850;p67"/>
          <p:cNvGrpSpPr/>
          <p:nvPr/>
        </p:nvGrpSpPr>
        <p:grpSpPr>
          <a:xfrm>
            <a:off x="5926924" y="3381697"/>
            <a:ext cx="2519825" cy="1001454"/>
            <a:chOff x="1906114" y="789980"/>
            <a:chExt cx="1487676" cy="606868"/>
          </a:xfrm>
        </p:grpSpPr>
        <p:cxnSp>
          <p:nvCxnSpPr>
            <p:cNvPr id="4851" name="Google Shape;485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52" name="Google Shape;485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53" name="Google Shape;485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54" name="Google Shape;485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55" name="Google Shape;485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56" name="Google Shape;485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57" name="Google Shape;485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58" name="Google Shape;485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65" name="Google Shape;486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66" name="Google Shape;486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67" name="Google Shape;486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7"/>
          <p:cNvGrpSpPr/>
          <p:nvPr/>
        </p:nvGrpSpPr>
        <p:grpSpPr>
          <a:xfrm>
            <a:off x="726399" y="1190655"/>
            <a:ext cx="2394370" cy="976502"/>
            <a:chOff x="749309" y="1112739"/>
            <a:chExt cx="2371603" cy="976502"/>
          </a:xfrm>
        </p:grpSpPr>
        <p:sp>
          <p:nvSpPr>
            <p:cNvPr id="4869" name="Google Shape;486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01" name="Google Shape;4901;p67"/>
          <p:cNvGraphicFramePr/>
          <p:nvPr/>
        </p:nvGraphicFramePr>
        <p:xfrm>
          <a:off x="5949700" y="1188950"/>
          <a:ext cx="2491300" cy="976425"/>
        </p:xfrm>
        <a:graphic>
          <a:graphicData uri="http://schemas.openxmlformats.org/drawingml/2006/table">
            <a:tbl>
              <a:tblPr>
                <a:noFill/>
                <a:tableStyleId>{15851D1B-1ABE-4726-8C80-705B21DF035B}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02" name="Google Shape;4902;p67"/>
          <p:cNvGraphicFramePr/>
          <p:nvPr/>
        </p:nvGraphicFramePr>
        <p:xfrm>
          <a:off x="3356413" y="2323100"/>
          <a:ext cx="2363400" cy="868575"/>
        </p:xfrm>
        <a:graphic>
          <a:graphicData uri="http://schemas.openxmlformats.org/drawingml/2006/table">
            <a:tbl>
              <a:tblPr>
                <a:noFill/>
                <a:tableStyleId>{15851D1B-1ABE-4726-8C80-705B21DF035B}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03" name="Google Shape;4903;p67"/>
          <p:cNvGrpSpPr/>
          <p:nvPr/>
        </p:nvGrpSpPr>
        <p:grpSpPr>
          <a:xfrm>
            <a:off x="4100342" y="2709743"/>
            <a:ext cx="1517436" cy="74460"/>
            <a:chOff x="3980086" y="2804397"/>
            <a:chExt cx="1227600" cy="66900"/>
          </a:xfrm>
        </p:grpSpPr>
        <p:sp>
          <p:nvSpPr>
            <p:cNvPr id="4904" name="Google Shape;4904;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7"/>
          <p:cNvGrpSpPr/>
          <p:nvPr/>
        </p:nvGrpSpPr>
        <p:grpSpPr>
          <a:xfrm>
            <a:off x="4725406" y="3002330"/>
            <a:ext cx="892956" cy="74460"/>
            <a:chOff x="3980086" y="2804397"/>
            <a:chExt cx="1227600" cy="66900"/>
          </a:xfrm>
        </p:grpSpPr>
        <p:sp>
          <p:nvSpPr>
            <p:cNvPr id="4907" name="Google Shape;4907;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7"/>
          <p:cNvGrpSpPr/>
          <p:nvPr/>
        </p:nvGrpSpPr>
        <p:grpSpPr>
          <a:xfrm>
            <a:off x="3358498" y="3361213"/>
            <a:ext cx="2363244" cy="1005943"/>
            <a:chOff x="3358415" y="3361302"/>
            <a:chExt cx="2363244" cy="1024695"/>
          </a:xfrm>
        </p:grpSpPr>
        <p:grpSp>
          <p:nvGrpSpPr>
            <p:cNvPr id="4910" name="Google Shape;4910;p67"/>
            <p:cNvGrpSpPr/>
            <p:nvPr/>
          </p:nvGrpSpPr>
          <p:grpSpPr>
            <a:xfrm>
              <a:off x="3358415" y="3361302"/>
              <a:ext cx="441300" cy="1024695"/>
              <a:chOff x="3358415" y="3361302"/>
              <a:chExt cx="441300" cy="1024695"/>
            </a:xfrm>
          </p:grpSpPr>
          <p:sp>
            <p:nvSpPr>
              <p:cNvPr id="4911" name="Google Shape;4911;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67"/>
            <p:cNvGrpSpPr/>
            <p:nvPr/>
          </p:nvGrpSpPr>
          <p:grpSpPr>
            <a:xfrm>
              <a:off x="3838901" y="3361302"/>
              <a:ext cx="441300" cy="1024695"/>
              <a:chOff x="3838901" y="3361302"/>
              <a:chExt cx="441300" cy="1024695"/>
            </a:xfrm>
          </p:grpSpPr>
          <p:sp>
            <p:nvSpPr>
              <p:cNvPr id="4918" name="Google Shape;4918;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7"/>
            <p:cNvGrpSpPr/>
            <p:nvPr/>
          </p:nvGrpSpPr>
          <p:grpSpPr>
            <a:xfrm>
              <a:off x="4319387" y="3361302"/>
              <a:ext cx="441300" cy="1024695"/>
              <a:chOff x="4319387" y="3361302"/>
              <a:chExt cx="441300" cy="1024695"/>
            </a:xfrm>
          </p:grpSpPr>
          <p:sp>
            <p:nvSpPr>
              <p:cNvPr id="4925" name="Google Shape;4925;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67"/>
            <p:cNvGrpSpPr/>
            <p:nvPr/>
          </p:nvGrpSpPr>
          <p:grpSpPr>
            <a:xfrm>
              <a:off x="4799873" y="3361302"/>
              <a:ext cx="441300" cy="1024695"/>
              <a:chOff x="4799873" y="3361302"/>
              <a:chExt cx="441300" cy="1024695"/>
            </a:xfrm>
          </p:grpSpPr>
          <p:sp>
            <p:nvSpPr>
              <p:cNvPr id="4932" name="Google Shape;4932;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7"/>
            <p:cNvGrpSpPr/>
            <p:nvPr/>
          </p:nvGrpSpPr>
          <p:grpSpPr>
            <a:xfrm>
              <a:off x="5280360" y="3361302"/>
              <a:ext cx="441300" cy="1024695"/>
              <a:chOff x="5280360" y="3361302"/>
              <a:chExt cx="441300" cy="1024695"/>
            </a:xfrm>
          </p:grpSpPr>
          <p:sp>
            <p:nvSpPr>
              <p:cNvPr id="4939" name="Google Shape;4939;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45" name="Google Shape;4945;p67"/>
          <p:cNvGraphicFramePr/>
          <p:nvPr/>
        </p:nvGraphicFramePr>
        <p:xfrm>
          <a:off x="724925" y="2323100"/>
          <a:ext cx="2403600" cy="881400"/>
        </p:xfrm>
        <a:graphic>
          <a:graphicData uri="http://schemas.openxmlformats.org/drawingml/2006/table">
            <a:tbl>
              <a:tblPr>
                <a:noFill/>
                <a:tableStyleId>{15851D1B-1ABE-4726-8C80-705B21DF035B}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46" name="Google Shape;4946;p67"/>
          <p:cNvGrpSpPr/>
          <p:nvPr/>
        </p:nvGrpSpPr>
        <p:grpSpPr>
          <a:xfrm>
            <a:off x="726450" y="3372825"/>
            <a:ext cx="2403614" cy="1005900"/>
            <a:chOff x="726450" y="3372825"/>
            <a:chExt cx="2403614" cy="1005900"/>
          </a:xfrm>
        </p:grpSpPr>
        <p:grpSp>
          <p:nvGrpSpPr>
            <p:cNvPr id="4947" name="Google Shape;4947;p67"/>
            <p:cNvGrpSpPr/>
            <p:nvPr/>
          </p:nvGrpSpPr>
          <p:grpSpPr>
            <a:xfrm>
              <a:off x="726450" y="3696000"/>
              <a:ext cx="2403614" cy="500898"/>
              <a:chOff x="726450" y="3696000"/>
              <a:chExt cx="2403614" cy="500898"/>
            </a:xfrm>
          </p:grpSpPr>
          <p:sp>
            <p:nvSpPr>
              <p:cNvPr id="4948" name="Google Shape;4948;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49" name="Google Shape;4949;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50" name="Google Shape;4950;p67"/>
            <p:cNvGrpSpPr/>
            <p:nvPr/>
          </p:nvGrpSpPr>
          <p:grpSpPr>
            <a:xfrm>
              <a:off x="1348050" y="3372825"/>
              <a:ext cx="1720425" cy="1005900"/>
              <a:chOff x="1348050" y="3372825"/>
              <a:chExt cx="1720425" cy="1005900"/>
            </a:xfrm>
          </p:grpSpPr>
          <p:sp>
            <p:nvSpPr>
              <p:cNvPr id="4951" name="Google Shape;4951;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52" name="Google Shape;4952;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53" name="Google Shape;4953;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54" name="Google Shape;4954;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55" name="Google Shape;4955;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56" name="Google Shape;4956;p67"/>
            <p:cNvGrpSpPr/>
            <p:nvPr/>
          </p:nvGrpSpPr>
          <p:grpSpPr>
            <a:xfrm>
              <a:off x="1455707" y="3731058"/>
              <a:ext cx="1491150" cy="417657"/>
              <a:chOff x="1455707" y="3731058"/>
              <a:chExt cx="1491150" cy="417657"/>
            </a:xfrm>
          </p:grpSpPr>
          <p:grpSp>
            <p:nvGrpSpPr>
              <p:cNvPr id="4957" name="Google Shape;4957;p67"/>
              <p:cNvGrpSpPr/>
              <p:nvPr/>
            </p:nvGrpSpPr>
            <p:grpSpPr>
              <a:xfrm>
                <a:off x="1472938" y="3745828"/>
                <a:ext cx="72126" cy="53788"/>
                <a:chOff x="1472938" y="3745828"/>
                <a:chExt cx="72126" cy="53788"/>
              </a:xfrm>
            </p:grpSpPr>
            <p:sp>
              <p:nvSpPr>
                <p:cNvPr id="4958" name="Google Shape;4958;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7"/>
              <p:cNvGrpSpPr/>
              <p:nvPr/>
            </p:nvGrpSpPr>
            <p:grpSpPr>
              <a:xfrm>
                <a:off x="1819181" y="4089633"/>
                <a:ext cx="72126" cy="53788"/>
                <a:chOff x="1819181" y="4089633"/>
                <a:chExt cx="72126" cy="53788"/>
              </a:xfrm>
            </p:grpSpPr>
            <p:sp>
              <p:nvSpPr>
                <p:cNvPr id="4961" name="Google Shape;4961;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7"/>
              <p:cNvGrpSpPr/>
              <p:nvPr/>
            </p:nvGrpSpPr>
            <p:grpSpPr>
              <a:xfrm>
                <a:off x="1455707" y="4084171"/>
                <a:ext cx="64321" cy="64544"/>
                <a:chOff x="1455707" y="4084171"/>
                <a:chExt cx="64321" cy="64544"/>
              </a:xfrm>
            </p:grpSpPr>
            <p:sp>
              <p:nvSpPr>
                <p:cNvPr id="4964" name="Google Shape;4964;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7"/>
              <p:cNvGrpSpPr/>
              <p:nvPr/>
            </p:nvGrpSpPr>
            <p:grpSpPr>
              <a:xfrm>
                <a:off x="1818610" y="3731058"/>
                <a:ext cx="64321" cy="64544"/>
                <a:chOff x="1818610" y="3731058"/>
                <a:chExt cx="64321" cy="64544"/>
              </a:xfrm>
            </p:grpSpPr>
            <p:sp>
              <p:nvSpPr>
                <p:cNvPr id="4967" name="Google Shape;4967;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7"/>
              <p:cNvGrpSpPr/>
              <p:nvPr/>
            </p:nvGrpSpPr>
            <p:grpSpPr>
              <a:xfrm>
                <a:off x="2172491" y="4089633"/>
                <a:ext cx="72126" cy="53788"/>
                <a:chOff x="2172491" y="4089633"/>
                <a:chExt cx="72126" cy="53788"/>
              </a:xfrm>
            </p:grpSpPr>
            <p:sp>
              <p:nvSpPr>
                <p:cNvPr id="4970" name="Google Shape;4970;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7"/>
              <p:cNvGrpSpPr/>
              <p:nvPr/>
            </p:nvGrpSpPr>
            <p:grpSpPr>
              <a:xfrm>
                <a:off x="2171920" y="3731058"/>
                <a:ext cx="64321" cy="64544"/>
                <a:chOff x="2171920" y="3731058"/>
                <a:chExt cx="64321" cy="64544"/>
              </a:xfrm>
            </p:grpSpPr>
            <p:sp>
              <p:nvSpPr>
                <p:cNvPr id="4973" name="Google Shape;4973;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7"/>
              <p:cNvGrpSpPr/>
              <p:nvPr/>
            </p:nvGrpSpPr>
            <p:grpSpPr>
              <a:xfrm>
                <a:off x="2874730" y="3745828"/>
                <a:ext cx="72126" cy="53788"/>
                <a:chOff x="2874730" y="3745828"/>
                <a:chExt cx="72126" cy="53788"/>
              </a:xfrm>
            </p:grpSpPr>
            <p:sp>
              <p:nvSpPr>
                <p:cNvPr id="4976" name="Google Shape;4976;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7"/>
              <p:cNvGrpSpPr/>
              <p:nvPr/>
            </p:nvGrpSpPr>
            <p:grpSpPr>
              <a:xfrm>
                <a:off x="2878589" y="4081481"/>
                <a:ext cx="64321" cy="64544"/>
                <a:chOff x="2878589" y="4081481"/>
                <a:chExt cx="64321" cy="64544"/>
              </a:xfrm>
            </p:grpSpPr>
            <p:sp>
              <p:nvSpPr>
                <p:cNvPr id="4979" name="Google Shape;4979;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7"/>
              <p:cNvGrpSpPr/>
              <p:nvPr/>
            </p:nvGrpSpPr>
            <p:grpSpPr>
              <a:xfrm>
                <a:off x="2525796" y="4089633"/>
                <a:ext cx="72126" cy="53788"/>
                <a:chOff x="2525796" y="4089633"/>
                <a:chExt cx="72126" cy="53788"/>
              </a:xfrm>
            </p:grpSpPr>
            <p:sp>
              <p:nvSpPr>
                <p:cNvPr id="4982" name="Google Shape;4982;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7"/>
              <p:cNvGrpSpPr/>
              <p:nvPr/>
            </p:nvGrpSpPr>
            <p:grpSpPr>
              <a:xfrm>
                <a:off x="2525225" y="3731058"/>
                <a:ext cx="64321" cy="64544"/>
                <a:chOff x="2525225" y="3731058"/>
                <a:chExt cx="64321" cy="64544"/>
              </a:xfrm>
            </p:grpSpPr>
            <p:sp>
              <p:nvSpPr>
                <p:cNvPr id="4985" name="Google Shape;4985;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0"/>
        <p:cNvGrpSpPr/>
        <p:nvPr/>
      </p:nvGrpSpPr>
      <p:grpSpPr>
        <a:xfrm>
          <a:off x="0" y="0"/>
          <a:ext cx="0" cy="0"/>
          <a:chOff x="0" y="0"/>
          <a:chExt cx="0" cy="0"/>
        </a:xfrm>
      </p:grpSpPr>
      <p:grpSp>
        <p:nvGrpSpPr>
          <p:cNvPr id="4991" name="Google Shape;4991;p68"/>
          <p:cNvGrpSpPr/>
          <p:nvPr/>
        </p:nvGrpSpPr>
        <p:grpSpPr>
          <a:xfrm>
            <a:off x="732428" y="1171356"/>
            <a:ext cx="845921" cy="690752"/>
            <a:chOff x="732428" y="1198513"/>
            <a:chExt cx="845921" cy="690752"/>
          </a:xfrm>
        </p:grpSpPr>
        <p:grpSp>
          <p:nvGrpSpPr>
            <p:cNvPr id="4992" name="Google Shape;4992;p68"/>
            <p:cNvGrpSpPr/>
            <p:nvPr/>
          </p:nvGrpSpPr>
          <p:grpSpPr>
            <a:xfrm>
              <a:off x="823030" y="1198513"/>
              <a:ext cx="755319" cy="690752"/>
              <a:chOff x="823030" y="1198513"/>
              <a:chExt cx="755319" cy="690752"/>
            </a:xfrm>
          </p:grpSpPr>
          <p:sp>
            <p:nvSpPr>
              <p:cNvPr id="4993" name="Google Shape;4993;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68"/>
            <p:cNvGrpSpPr/>
            <p:nvPr/>
          </p:nvGrpSpPr>
          <p:grpSpPr>
            <a:xfrm>
              <a:off x="732428" y="1239937"/>
              <a:ext cx="739912" cy="607886"/>
              <a:chOff x="732428" y="1239937"/>
              <a:chExt cx="739912" cy="607886"/>
            </a:xfrm>
          </p:grpSpPr>
          <p:sp>
            <p:nvSpPr>
              <p:cNvPr id="4996" name="Google Shape;4996;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68"/>
            <p:cNvGrpSpPr/>
            <p:nvPr/>
          </p:nvGrpSpPr>
          <p:grpSpPr>
            <a:xfrm>
              <a:off x="732428" y="1277018"/>
              <a:ext cx="702832" cy="533758"/>
              <a:chOff x="732428" y="1277018"/>
              <a:chExt cx="702832" cy="533758"/>
            </a:xfrm>
          </p:grpSpPr>
          <p:sp>
            <p:nvSpPr>
              <p:cNvPr id="4999" name="Google Shape;4999;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68"/>
            <p:cNvGrpSpPr/>
            <p:nvPr/>
          </p:nvGrpSpPr>
          <p:grpSpPr>
            <a:xfrm>
              <a:off x="931170" y="1306653"/>
              <a:ext cx="647179" cy="474455"/>
              <a:chOff x="931170" y="1306653"/>
              <a:chExt cx="647179" cy="474455"/>
            </a:xfrm>
          </p:grpSpPr>
          <p:sp>
            <p:nvSpPr>
              <p:cNvPr id="5002" name="Google Shape;5002;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4" name="Google Shape;5004;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8"/>
          <p:cNvGrpSpPr/>
          <p:nvPr/>
        </p:nvGrpSpPr>
        <p:grpSpPr>
          <a:xfrm>
            <a:off x="3964037" y="1171363"/>
            <a:ext cx="634656" cy="699982"/>
            <a:chOff x="5985650" y="2860025"/>
            <a:chExt cx="1396075" cy="1539775"/>
          </a:xfrm>
        </p:grpSpPr>
        <p:sp>
          <p:nvSpPr>
            <p:cNvPr id="5006" name="Google Shape;5006;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8"/>
          <p:cNvGrpSpPr/>
          <p:nvPr/>
        </p:nvGrpSpPr>
        <p:grpSpPr>
          <a:xfrm>
            <a:off x="4719687" y="1171356"/>
            <a:ext cx="725845" cy="699975"/>
            <a:chOff x="4249973" y="1201875"/>
            <a:chExt cx="1958568" cy="1888762"/>
          </a:xfrm>
        </p:grpSpPr>
        <p:sp>
          <p:nvSpPr>
            <p:cNvPr id="5039" name="Google Shape;5039;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0" name="Google Shape;5040;p68"/>
            <p:cNvGrpSpPr/>
            <p:nvPr/>
          </p:nvGrpSpPr>
          <p:grpSpPr>
            <a:xfrm>
              <a:off x="5853086" y="1789142"/>
              <a:ext cx="355454" cy="1048099"/>
              <a:chOff x="5576108" y="2016725"/>
              <a:chExt cx="565200" cy="1666560"/>
            </a:xfrm>
          </p:grpSpPr>
          <p:sp>
            <p:nvSpPr>
              <p:cNvPr id="5041" name="Google Shape;5041;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42" name="Google Shape;5042;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8"/>
            <p:cNvGrpSpPr/>
            <p:nvPr/>
          </p:nvGrpSpPr>
          <p:grpSpPr>
            <a:xfrm>
              <a:off x="4869455" y="2691676"/>
              <a:ext cx="1013897" cy="398961"/>
              <a:chOff x="4012057" y="3451825"/>
              <a:chExt cx="1612175" cy="634379"/>
            </a:xfrm>
          </p:grpSpPr>
          <p:sp>
            <p:nvSpPr>
              <p:cNvPr id="5044" name="Google Shape;5044;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45" name="Google Shape;5045;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8"/>
            <p:cNvGrpSpPr/>
            <p:nvPr/>
          </p:nvGrpSpPr>
          <p:grpSpPr>
            <a:xfrm>
              <a:off x="4276937" y="2155961"/>
              <a:ext cx="651965" cy="891358"/>
              <a:chOff x="3069908" y="2599997"/>
              <a:chExt cx="1036675" cy="1417328"/>
            </a:xfrm>
          </p:grpSpPr>
          <p:sp>
            <p:nvSpPr>
              <p:cNvPr id="5047" name="Google Shape;5047;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48" name="Google Shape;5048;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8"/>
            <p:cNvGrpSpPr/>
            <p:nvPr/>
          </p:nvGrpSpPr>
          <p:grpSpPr>
            <a:xfrm>
              <a:off x="5054918" y="1201875"/>
              <a:ext cx="999548" cy="602711"/>
              <a:chOff x="4306958" y="1082925"/>
              <a:chExt cx="1589359" cy="958358"/>
            </a:xfrm>
          </p:grpSpPr>
          <p:sp>
            <p:nvSpPr>
              <p:cNvPr id="5050" name="Google Shape;5050;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1" name="Google Shape;5051;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8"/>
            <p:cNvGrpSpPr/>
            <p:nvPr/>
          </p:nvGrpSpPr>
          <p:grpSpPr>
            <a:xfrm>
              <a:off x="4249973" y="1303451"/>
              <a:ext cx="799317" cy="841334"/>
              <a:chOff x="3027033" y="1244439"/>
              <a:chExt cx="1270977" cy="1337786"/>
            </a:xfrm>
          </p:grpSpPr>
          <p:sp>
            <p:nvSpPr>
              <p:cNvPr id="5053" name="Google Shape;5053;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54" name="Google Shape;5054;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5" name="Google Shape;5055;p68"/>
          <p:cNvGrpSpPr/>
          <p:nvPr/>
        </p:nvGrpSpPr>
        <p:grpSpPr>
          <a:xfrm>
            <a:off x="4072551" y="2058137"/>
            <a:ext cx="750769" cy="683784"/>
            <a:chOff x="4204684" y="2104422"/>
            <a:chExt cx="699822" cy="637382"/>
          </a:xfrm>
        </p:grpSpPr>
        <p:grpSp>
          <p:nvGrpSpPr>
            <p:cNvPr id="5056" name="Google Shape;5056;p68"/>
            <p:cNvGrpSpPr/>
            <p:nvPr/>
          </p:nvGrpSpPr>
          <p:grpSpPr>
            <a:xfrm>
              <a:off x="4204684" y="2430067"/>
              <a:ext cx="342957" cy="311738"/>
              <a:chOff x="4204684" y="2430067"/>
              <a:chExt cx="342957" cy="311738"/>
            </a:xfrm>
          </p:grpSpPr>
          <p:sp>
            <p:nvSpPr>
              <p:cNvPr id="5057" name="Google Shape;5057;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8"/>
            <p:cNvGrpSpPr/>
            <p:nvPr/>
          </p:nvGrpSpPr>
          <p:grpSpPr>
            <a:xfrm>
              <a:off x="4561586" y="2430067"/>
              <a:ext cx="342920" cy="311738"/>
              <a:chOff x="4561586" y="2430067"/>
              <a:chExt cx="342920" cy="311738"/>
            </a:xfrm>
          </p:grpSpPr>
          <p:sp>
            <p:nvSpPr>
              <p:cNvPr id="5060" name="Google Shape;5060;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8"/>
            <p:cNvGrpSpPr/>
            <p:nvPr/>
          </p:nvGrpSpPr>
          <p:grpSpPr>
            <a:xfrm>
              <a:off x="4561586" y="2104422"/>
              <a:ext cx="342920" cy="311738"/>
              <a:chOff x="4561586" y="2104422"/>
              <a:chExt cx="342920" cy="311738"/>
            </a:xfrm>
          </p:grpSpPr>
          <p:sp>
            <p:nvSpPr>
              <p:cNvPr id="5063" name="Google Shape;5063;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8"/>
            <p:cNvGrpSpPr/>
            <p:nvPr/>
          </p:nvGrpSpPr>
          <p:grpSpPr>
            <a:xfrm>
              <a:off x="4204684" y="2104422"/>
              <a:ext cx="342957" cy="311664"/>
              <a:chOff x="4204684" y="2104422"/>
              <a:chExt cx="342957" cy="311664"/>
            </a:xfrm>
          </p:grpSpPr>
          <p:sp>
            <p:nvSpPr>
              <p:cNvPr id="5066" name="Google Shape;5066;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68"/>
          <p:cNvGrpSpPr/>
          <p:nvPr/>
        </p:nvGrpSpPr>
        <p:grpSpPr>
          <a:xfrm>
            <a:off x="5536984" y="1171351"/>
            <a:ext cx="660591" cy="688867"/>
            <a:chOff x="5830645" y="1267368"/>
            <a:chExt cx="530340" cy="553040"/>
          </a:xfrm>
        </p:grpSpPr>
        <p:sp>
          <p:nvSpPr>
            <p:cNvPr id="5069" name="Google Shape;5069;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0" name="Google Shape;5070;p68"/>
            <p:cNvGrpSpPr/>
            <p:nvPr/>
          </p:nvGrpSpPr>
          <p:grpSpPr>
            <a:xfrm>
              <a:off x="5830645" y="1267368"/>
              <a:ext cx="259743" cy="269909"/>
              <a:chOff x="5830645" y="1267368"/>
              <a:chExt cx="259743" cy="269909"/>
            </a:xfrm>
          </p:grpSpPr>
          <p:sp>
            <p:nvSpPr>
              <p:cNvPr id="5071" name="Google Shape;5071;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8"/>
            <p:cNvGrpSpPr/>
            <p:nvPr/>
          </p:nvGrpSpPr>
          <p:grpSpPr>
            <a:xfrm>
              <a:off x="6101293" y="1267368"/>
              <a:ext cx="259692" cy="269909"/>
              <a:chOff x="6101293" y="1267368"/>
              <a:chExt cx="259692" cy="269909"/>
            </a:xfrm>
          </p:grpSpPr>
          <p:sp>
            <p:nvSpPr>
              <p:cNvPr id="5074" name="Google Shape;5074;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68"/>
            <p:cNvGrpSpPr/>
            <p:nvPr/>
          </p:nvGrpSpPr>
          <p:grpSpPr>
            <a:xfrm>
              <a:off x="5830645" y="1550500"/>
              <a:ext cx="259692" cy="269909"/>
              <a:chOff x="5830645" y="1550500"/>
              <a:chExt cx="259692" cy="269909"/>
            </a:xfrm>
          </p:grpSpPr>
          <p:sp>
            <p:nvSpPr>
              <p:cNvPr id="5077" name="Google Shape;5077;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68"/>
            <p:cNvGrpSpPr/>
            <p:nvPr/>
          </p:nvGrpSpPr>
          <p:grpSpPr>
            <a:xfrm>
              <a:off x="6101293" y="1550500"/>
              <a:ext cx="259692" cy="269909"/>
              <a:chOff x="6101293" y="1550500"/>
              <a:chExt cx="259692" cy="269909"/>
            </a:xfrm>
          </p:grpSpPr>
          <p:sp>
            <p:nvSpPr>
              <p:cNvPr id="5080" name="Google Shape;5080;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68"/>
          <p:cNvGrpSpPr/>
          <p:nvPr/>
        </p:nvGrpSpPr>
        <p:grpSpPr>
          <a:xfrm>
            <a:off x="739138" y="2061810"/>
            <a:ext cx="697154" cy="679574"/>
            <a:chOff x="2679875" y="2361475"/>
            <a:chExt cx="780425" cy="760575"/>
          </a:xfrm>
        </p:grpSpPr>
        <p:sp>
          <p:nvSpPr>
            <p:cNvPr id="5083" name="Google Shape;5083;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68"/>
          <p:cNvGrpSpPr/>
          <p:nvPr/>
        </p:nvGrpSpPr>
        <p:grpSpPr>
          <a:xfrm>
            <a:off x="3138297" y="1171402"/>
            <a:ext cx="735829" cy="684547"/>
            <a:chOff x="3351965" y="1148808"/>
            <a:chExt cx="750770" cy="698375"/>
          </a:xfrm>
        </p:grpSpPr>
        <p:grpSp>
          <p:nvGrpSpPr>
            <p:cNvPr id="5090" name="Google Shape;5090;p68"/>
            <p:cNvGrpSpPr/>
            <p:nvPr/>
          </p:nvGrpSpPr>
          <p:grpSpPr>
            <a:xfrm>
              <a:off x="3586796" y="1148808"/>
              <a:ext cx="294857" cy="286830"/>
              <a:chOff x="3750225" y="1774000"/>
              <a:chExt cx="149575" cy="145525"/>
            </a:xfrm>
          </p:grpSpPr>
          <p:sp>
            <p:nvSpPr>
              <p:cNvPr id="5091" name="Google Shape;5091;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8"/>
            <p:cNvGrpSpPr/>
            <p:nvPr/>
          </p:nvGrpSpPr>
          <p:grpSpPr>
            <a:xfrm>
              <a:off x="3779245" y="1375768"/>
              <a:ext cx="323490" cy="286978"/>
              <a:chOff x="3847850" y="1889150"/>
              <a:chExt cx="164100" cy="145600"/>
            </a:xfrm>
          </p:grpSpPr>
          <p:sp>
            <p:nvSpPr>
              <p:cNvPr id="5094" name="Google Shape;5094;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8"/>
            <p:cNvGrpSpPr/>
            <p:nvPr/>
          </p:nvGrpSpPr>
          <p:grpSpPr>
            <a:xfrm>
              <a:off x="3351965" y="1330435"/>
              <a:ext cx="295449" cy="285401"/>
              <a:chOff x="3631100" y="1866150"/>
              <a:chExt cx="149875" cy="144800"/>
            </a:xfrm>
          </p:grpSpPr>
          <p:sp>
            <p:nvSpPr>
              <p:cNvPr id="5097" name="Google Shape;5097;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8"/>
            <p:cNvGrpSpPr/>
            <p:nvPr/>
          </p:nvGrpSpPr>
          <p:grpSpPr>
            <a:xfrm>
              <a:off x="3548208" y="1560352"/>
              <a:ext cx="294808" cy="286830"/>
              <a:chOff x="3730650" y="1982800"/>
              <a:chExt cx="149550" cy="145525"/>
            </a:xfrm>
          </p:grpSpPr>
          <p:sp>
            <p:nvSpPr>
              <p:cNvPr id="5100" name="Google Shape;5100;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2" name="Google Shape;5102;p68"/>
          <p:cNvGrpSpPr/>
          <p:nvPr/>
        </p:nvGrpSpPr>
        <p:grpSpPr>
          <a:xfrm>
            <a:off x="7639949" y="1171356"/>
            <a:ext cx="804565" cy="677795"/>
            <a:chOff x="7636443" y="1204988"/>
            <a:chExt cx="804565" cy="677795"/>
          </a:xfrm>
        </p:grpSpPr>
        <p:grpSp>
          <p:nvGrpSpPr>
            <p:cNvPr id="5103" name="Google Shape;5103;p68"/>
            <p:cNvGrpSpPr/>
            <p:nvPr/>
          </p:nvGrpSpPr>
          <p:grpSpPr>
            <a:xfrm>
              <a:off x="7636443" y="1509705"/>
              <a:ext cx="804565" cy="373078"/>
              <a:chOff x="7636443" y="1509705"/>
              <a:chExt cx="804565" cy="373078"/>
            </a:xfrm>
          </p:grpSpPr>
          <p:sp>
            <p:nvSpPr>
              <p:cNvPr id="5104" name="Google Shape;5104;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8"/>
            <p:cNvGrpSpPr/>
            <p:nvPr/>
          </p:nvGrpSpPr>
          <p:grpSpPr>
            <a:xfrm>
              <a:off x="7636443" y="1408133"/>
              <a:ext cx="804565" cy="373078"/>
              <a:chOff x="7636443" y="1408133"/>
              <a:chExt cx="804565" cy="373078"/>
            </a:xfrm>
          </p:grpSpPr>
          <p:sp>
            <p:nvSpPr>
              <p:cNvPr id="5107" name="Google Shape;5107;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8"/>
            <p:cNvGrpSpPr/>
            <p:nvPr/>
          </p:nvGrpSpPr>
          <p:grpSpPr>
            <a:xfrm>
              <a:off x="7636443" y="1306560"/>
              <a:ext cx="804565" cy="373078"/>
              <a:chOff x="7636443" y="1306560"/>
              <a:chExt cx="804565" cy="373078"/>
            </a:xfrm>
          </p:grpSpPr>
          <p:sp>
            <p:nvSpPr>
              <p:cNvPr id="5110" name="Google Shape;5110;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8"/>
            <p:cNvGrpSpPr/>
            <p:nvPr/>
          </p:nvGrpSpPr>
          <p:grpSpPr>
            <a:xfrm>
              <a:off x="7636443" y="1204988"/>
              <a:ext cx="804565" cy="373078"/>
              <a:chOff x="7636443" y="1204988"/>
              <a:chExt cx="804565" cy="373078"/>
            </a:xfrm>
          </p:grpSpPr>
          <p:sp>
            <p:nvSpPr>
              <p:cNvPr id="5113" name="Google Shape;5113;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5" name="Google Shape;5115;p68"/>
          <p:cNvGrpSpPr/>
          <p:nvPr/>
        </p:nvGrpSpPr>
        <p:grpSpPr>
          <a:xfrm>
            <a:off x="4978796" y="2078771"/>
            <a:ext cx="661339" cy="661188"/>
            <a:chOff x="3990000" y="975400"/>
            <a:chExt cx="3934200" cy="3933300"/>
          </a:xfrm>
        </p:grpSpPr>
        <p:sp>
          <p:nvSpPr>
            <p:cNvPr id="5116" name="Google Shape;5116;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8"/>
          <p:cNvGrpSpPr/>
          <p:nvPr/>
        </p:nvGrpSpPr>
        <p:grpSpPr>
          <a:xfrm>
            <a:off x="6622444" y="2057409"/>
            <a:ext cx="868881" cy="684241"/>
            <a:chOff x="6598259" y="2078634"/>
            <a:chExt cx="868881" cy="684241"/>
          </a:xfrm>
        </p:grpSpPr>
        <p:sp>
          <p:nvSpPr>
            <p:cNvPr id="5121" name="Google Shape;5121;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68"/>
            <p:cNvGrpSpPr/>
            <p:nvPr/>
          </p:nvGrpSpPr>
          <p:grpSpPr>
            <a:xfrm>
              <a:off x="6808175" y="2078634"/>
              <a:ext cx="452229" cy="684241"/>
              <a:chOff x="6808175" y="2078634"/>
              <a:chExt cx="452229" cy="684241"/>
            </a:xfrm>
          </p:grpSpPr>
          <p:sp>
            <p:nvSpPr>
              <p:cNvPr id="5128" name="Google Shape;5128;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4" name="Google Shape;5134;p68"/>
              <p:cNvGrpSpPr/>
              <p:nvPr/>
            </p:nvGrpSpPr>
            <p:grpSpPr>
              <a:xfrm>
                <a:off x="6821586" y="2078634"/>
                <a:ext cx="426871" cy="684241"/>
                <a:chOff x="6821586" y="2078634"/>
                <a:chExt cx="426871" cy="684241"/>
              </a:xfrm>
            </p:grpSpPr>
            <p:grpSp>
              <p:nvGrpSpPr>
                <p:cNvPr id="5135" name="Google Shape;5135;p68"/>
                <p:cNvGrpSpPr/>
                <p:nvPr/>
              </p:nvGrpSpPr>
              <p:grpSpPr>
                <a:xfrm>
                  <a:off x="6821586" y="2078634"/>
                  <a:ext cx="426871" cy="684241"/>
                  <a:chOff x="6821586" y="2078634"/>
                  <a:chExt cx="426871" cy="684241"/>
                </a:xfrm>
              </p:grpSpPr>
              <p:sp>
                <p:nvSpPr>
                  <p:cNvPr id="5136" name="Google Shape;5136;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5" name="Google Shape;5155;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61" name="Google Shape;5161;p68"/>
          <p:cNvGrpSpPr/>
          <p:nvPr/>
        </p:nvGrpSpPr>
        <p:grpSpPr>
          <a:xfrm>
            <a:off x="5795610" y="2063018"/>
            <a:ext cx="671358" cy="671358"/>
            <a:chOff x="6535625" y="760425"/>
            <a:chExt cx="1665900" cy="1665900"/>
          </a:xfrm>
        </p:grpSpPr>
        <p:sp>
          <p:nvSpPr>
            <p:cNvPr id="5162" name="Google Shape;5162;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68"/>
          <p:cNvGrpSpPr/>
          <p:nvPr/>
        </p:nvGrpSpPr>
        <p:grpSpPr>
          <a:xfrm>
            <a:off x="732427" y="3731418"/>
            <a:ext cx="1340789" cy="640830"/>
            <a:chOff x="238125" y="1151100"/>
            <a:chExt cx="7139450" cy="3412300"/>
          </a:xfrm>
        </p:grpSpPr>
        <p:sp>
          <p:nvSpPr>
            <p:cNvPr id="5167" name="Google Shape;5167;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8"/>
          <p:cNvGrpSpPr/>
          <p:nvPr/>
        </p:nvGrpSpPr>
        <p:grpSpPr>
          <a:xfrm>
            <a:off x="5599650" y="2934699"/>
            <a:ext cx="985357" cy="585764"/>
            <a:chOff x="5145061" y="2881789"/>
            <a:chExt cx="1107641" cy="658458"/>
          </a:xfrm>
        </p:grpSpPr>
        <p:grpSp>
          <p:nvGrpSpPr>
            <p:cNvPr id="5180" name="Google Shape;5180;p68"/>
            <p:cNvGrpSpPr/>
            <p:nvPr/>
          </p:nvGrpSpPr>
          <p:grpSpPr>
            <a:xfrm>
              <a:off x="5722989" y="3244587"/>
              <a:ext cx="529713" cy="295659"/>
              <a:chOff x="5722989" y="3244587"/>
              <a:chExt cx="529713" cy="295659"/>
            </a:xfrm>
          </p:grpSpPr>
          <p:sp>
            <p:nvSpPr>
              <p:cNvPr id="5181" name="Google Shape;5181;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82" name="Google Shape;5182;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83" name="Google Shape;5183;p68"/>
            <p:cNvGrpSpPr/>
            <p:nvPr/>
          </p:nvGrpSpPr>
          <p:grpSpPr>
            <a:xfrm>
              <a:off x="5145061" y="3244587"/>
              <a:ext cx="536807" cy="295659"/>
              <a:chOff x="5145061" y="3244587"/>
              <a:chExt cx="536807" cy="295659"/>
            </a:xfrm>
          </p:grpSpPr>
          <p:sp>
            <p:nvSpPr>
              <p:cNvPr id="5184" name="Google Shape;5184;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85" name="Google Shape;5185;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86" name="Google Shape;5186;p68"/>
            <p:cNvGrpSpPr/>
            <p:nvPr/>
          </p:nvGrpSpPr>
          <p:grpSpPr>
            <a:xfrm>
              <a:off x="5341327" y="2898245"/>
              <a:ext cx="532309" cy="614891"/>
              <a:chOff x="5341327" y="2898245"/>
              <a:chExt cx="532309" cy="614891"/>
            </a:xfrm>
          </p:grpSpPr>
          <p:sp>
            <p:nvSpPr>
              <p:cNvPr id="5187" name="Google Shape;5187;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88" name="Google Shape;5188;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89" name="Google Shape;5189;p68"/>
            <p:cNvGrpSpPr/>
            <p:nvPr/>
          </p:nvGrpSpPr>
          <p:grpSpPr>
            <a:xfrm>
              <a:off x="5532290" y="2881789"/>
              <a:ext cx="620516" cy="305456"/>
              <a:chOff x="5532290" y="2881789"/>
              <a:chExt cx="620516" cy="305456"/>
            </a:xfrm>
          </p:grpSpPr>
          <p:sp>
            <p:nvSpPr>
              <p:cNvPr id="5190" name="Google Shape;5190;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91" name="Google Shape;5191;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92" name="Google Shape;5192;p68"/>
          <p:cNvGrpSpPr/>
          <p:nvPr/>
        </p:nvGrpSpPr>
        <p:grpSpPr>
          <a:xfrm>
            <a:off x="8178573" y="3726757"/>
            <a:ext cx="269068" cy="645491"/>
            <a:chOff x="7026852" y="3311869"/>
            <a:chExt cx="434331" cy="1041954"/>
          </a:xfrm>
        </p:grpSpPr>
        <p:sp>
          <p:nvSpPr>
            <p:cNvPr id="5193" name="Google Shape;5193;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8"/>
          <p:cNvGrpSpPr/>
          <p:nvPr/>
        </p:nvGrpSpPr>
        <p:grpSpPr>
          <a:xfrm>
            <a:off x="6195154" y="3765995"/>
            <a:ext cx="293882" cy="293836"/>
            <a:chOff x="4873519" y="3311869"/>
            <a:chExt cx="499374" cy="499296"/>
          </a:xfrm>
        </p:grpSpPr>
        <p:sp>
          <p:nvSpPr>
            <p:cNvPr id="5197" name="Google Shape;5197;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8"/>
          <p:cNvGrpSpPr/>
          <p:nvPr/>
        </p:nvGrpSpPr>
        <p:grpSpPr>
          <a:xfrm>
            <a:off x="6195154" y="4078366"/>
            <a:ext cx="293882" cy="293882"/>
            <a:chOff x="4873519" y="3875839"/>
            <a:chExt cx="499374" cy="499374"/>
          </a:xfrm>
        </p:grpSpPr>
        <p:sp>
          <p:nvSpPr>
            <p:cNvPr id="5200" name="Google Shape;5200;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8"/>
          <p:cNvGrpSpPr/>
          <p:nvPr/>
        </p:nvGrpSpPr>
        <p:grpSpPr>
          <a:xfrm>
            <a:off x="2425681" y="2050319"/>
            <a:ext cx="698104" cy="698208"/>
            <a:chOff x="2565073" y="2075876"/>
            <a:chExt cx="672482" cy="672518"/>
          </a:xfrm>
        </p:grpSpPr>
        <p:sp>
          <p:nvSpPr>
            <p:cNvPr id="5203" name="Google Shape;5203;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8"/>
          <p:cNvGrpSpPr/>
          <p:nvPr/>
        </p:nvGrpSpPr>
        <p:grpSpPr>
          <a:xfrm>
            <a:off x="5649092" y="3734919"/>
            <a:ext cx="438354" cy="637329"/>
            <a:chOff x="1697726" y="3244179"/>
            <a:chExt cx="788124" cy="1146069"/>
          </a:xfrm>
        </p:grpSpPr>
        <p:sp>
          <p:nvSpPr>
            <p:cNvPr id="5210" name="Google Shape;5210;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2" name="Google Shape;5212;p6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68"/>
          <p:cNvGrpSpPr/>
          <p:nvPr/>
        </p:nvGrpSpPr>
        <p:grpSpPr>
          <a:xfrm>
            <a:off x="7650306" y="2063282"/>
            <a:ext cx="799565" cy="670282"/>
            <a:chOff x="7617850" y="2063282"/>
            <a:chExt cx="799565" cy="670282"/>
          </a:xfrm>
        </p:grpSpPr>
        <p:cxnSp>
          <p:nvCxnSpPr>
            <p:cNvPr id="5214" name="Google Shape;5214;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15" name="Google Shape;5215;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16" name="Google Shape;5216;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17" name="Google Shape;5217;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18" name="Google Shape;5218;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19" name="Google Shape;5219;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20" name="Google Shape;5220;p68"/>
            <p:cNvGrpSpPr/>
            <p:nvPr/>
          </p:nvGrpSpPr>
          <p:grpSpPr>
            <a:xfrm>
              <a:off x="7734309" y="2063282"/>
              <a:ext cx="570957" cy="620095"/>
              <a:chOff x="7734309" y="2063282"/>
              <a:chExt cx="570957" cy="620095"/>
            </a:xfrm>
          </p:grpSpPr>
          <p:grpSp>
            <p:nvGrpSpPr>
              <p:cNvPr id="5221" name="Google Shape;5221;p68"/>
              <p:cNvGrpSpPr/>
              <p:nvPr/>
            </p:nvGrpSpPr>
            <p:grpSpPr>
              <a:xfrm>
                <a:off x="8031573" y="2063282"/>
                <a:ext cx="273693" cy="620095"/>
                <a:chOff x="8031573" y="2063282"/>
                <a:chExt cx="273693" cy="620095"/>
              </a:xfrm>
            </p:grpSpPr>
            <p:sp>
              <p:nvSpPr>
                <p:cNvPr id="5222" name="Google Shape;5222;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8"/>
              <p:cNvGrpSpPr/>
              <p:nvPr/>
            </p:nvGrpSpPr>
            <p:grpSpPr>
              <a:xfrm flipH="1">
                <a:off x="7734309" y="2063282"/>
                <a:ext cx="273693" cy="620095"/>
                <a:chOff x="8031573" y="2063282"/>
                <a:chExt cx="273693" cy="620095"/>
              </a:xfrm>
            </p:grpSpPr>
            <p:sp>
              <p:nvSpPr>
                <p:cNvPr id="5227" name="Google Shape;5227;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31" name="Google Shape;5231;p6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8"/>
          <p:cNvGrpSpPr/>
          <p:nvPr/>
        </p:nvGrpSpPr>
        <p:grpSpPr>
          <a:xfrm>
            <a:off x="7836913" y="2916765"/>
            <a:ext cx="602567" cy="601884"/>
            <a:chOff x="1186975" y="238125"/>
            <a:chExt cx="5244275" cy="5238325"/>
          </a:xfrm>
        </p:grpSpPr>
        <p:sp>
          <p:nvSpPr>
            <p:cNvPr id="5234" name="Google Shape;5234;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3279650" y="2056249"/>
            <a:ext cx="651848" cy="687338"/>
            <a:chOff x="3400515" y="2056248"/>
            <a:chExt cx="698134" cy="735987"/>
          </a:xfrm>
        </p:grpSpPr>
        <p:grpSp>
          <p:nvGrpSpPr>
            <p:cNvPr id="5239" name="Google Shape;5239;p68"/>
            <p:cNvGrpSpPr/>
            <p:nvPr/>
          </p:nvGrpSpPr>
          <p:grpSpPr>
            <a:xfrm>
              <a:off x="3400515" y="2283913"/>
              <a:ext cx="312919" cy="219900"/>
              <a:chOff x="3400515" y="2283913"/>
              <a:chExt cx="312919" cy="219900"/>
            </a:xfrm>
          </p:grpSpPr>
          <p:sp>
            <p:nvSpPr>
              <p:cNvPr id="5240" name="Google Shape;5240;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41" name="Google Shape;5241;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42" name="Google Shape;5242;p68"/>
            <p:cNvGrpSpPr/>
            <p:nvPr/>
          </p:nvGrpSpPr>
          <p:grpSpPr>
            <a:xfrm>
              <a:off x="3547823" y="2461089"/>
              <a:ext cx="219900" cy="331146"/>
              <a:chOff x="3547823" y="2461089"/>
              <a:chExt cx="219900" cy="331146"/>
            </a:xfrm>
          </p:grpSpPr>
          <p:sp>
            <p:nvSpPr>
              <p:cNvPr id="5243" name="Google Shape;5243;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44" name="Google Shape;5244;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45" name="Google Shape;5245;p68"/>
            <p:cNvGrpSpPr/>
            <p:nvPr/>
          </p:nvGrpSpPr>
          <p:grpSpPr>
            <a:xfrm>
              <a:off x="3734138" y="2461089"/>
              <a:ext cx="219900" cy="331146"/>
              <a:chOff x="3734138" y="2461089"/>
              <a:chExt cx="219900" cy="331146"/>
            </a:xfrm>
          </p:grpSpPr>
          <p:sp>
            <p:nvSpPr>
              <p:cNvPr id="5246" name="Google Shape;5246;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47" name="Google Shape;5247;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48" name="Google Shape;5248;p68"/>
            <p:cNvGrpSpPr/>
            <p:nvPr/>
          </p:nvGrpSpPr>
          <p:grpSpPr>
            <a:xfrm>
              <a:off x="3787560" y="2281742"/>
              <a:ext cx="311089" cy="219900"/>
              <a:chOff x="3787560" y="2281742"/>
              <a:chExt cx="311089" cy="219900"/>
            </a:xfrm>
          </p:grpSpPr>
          <p:sp>
            <p:nvSpPr>
              <p:cNvPr id="5249" name="Google Shape;5249;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50" name="Google Shape;5250;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51" name="Google Shape;5251;p68"/>
            <p:cNvGrpSpPr/>
            <p:nvPr/>
          </p:nvGrpSpPr>
          <p:grpSpPr>
            <a:xfrm>
              <a:off x="3637290" y="2056248"/>
              <a:ext cx="219900" cy="330736"/>
              <a:chOff x="3637290" y="2056248"/>
              <a:chExt cx="219900" cy="330736"/>
            </a:xfrm>
          </p:grpSpPr>
          <p:sp>
            <p:nvSpPr>
              <p:cNvPr id="5252" name="Google Shape;5252;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53" name="Google Shape;5253;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54" name="Google Shape;5254;p68"/>
          <p:cNvGrpSpPr/>
          <p:nvPr/>
        </p:nvGrpSpPr>
        <p:grpSpPr>
          <a:xfrm>
            <a:off x="2571356" y="2926255"/>
            <a:ext cx="1268144" cy="592394"/>
            <a:chOff x="238125" y="1188750"/>
            <a:chExt cx="7140450" cy="3335550"/>
          </a:xfrm>
        </p:grpSpPr>
        <p:sp>
          <p:nvSpPr>
            <p:cNvPr id="5255" name="Google Shape;5255;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8"/>
          <p:cNvGrpSpPr/>
          <p:nvPr/>
        </p:nvGrpSpPr>
        <p:grpSpPr>
          <a:xfrm>
            <a:off x="6679257" y="2928410"/>
            <a:ext cx="1053944" cy="590147"/>
            <a:chOff x="238125" y="1335475"/>
            <a:chExt cx="5418735" cy="3034175"/>
          </a:xfrm>
        </p:grpSpPr>
        <p:sp>
          <p:nvSpPr>
            <p:cNvPr id="5261" name="Google Shape;5261;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8"/>
          <p:cNvGrpSpPr/>
          <p:nvPr/>
        </p:nvGrpSpPr>
        <p:grpSpPr>
          <a:xfrm>
            <a:off x="4110066" y="3733309"/>
            <a:ext cx="1268207" cy="638939"/>
            <a:chOff x="3967651" y="3645904"/>
            <a:chExt cx="1479304" cy="745292"/>
          </a:xfrm>
        </p:grpSpPr>
        <p:grpSp>
          <p:nvGrpSpPr>
            <p:cNvPr id="5265" name="Google Shape;5265;p68"/>
            <p:cNvGrpSpPr/>
            <p:nvPr/>
          </p:nvGrpSpPr>
          <p:grpSpPr>
            <a:xfrm>
              <a:off x="3967651" y="4009026"/>
              <a:ext cx="1479304" cy="382170"/>
              <a:chOff x="3967651" y="4009026"/>
              <a:chExt cx="1479304" cy="382170"/>
            </a:xfrm>
          </p:grpSpPr>
          <p:grpSp>
            <p:nvGrpSpPr>
              <p:cNvPr id="5266" name="Google Shape;5266;p68"/>
              <p:cNvGrpSpPr/>
              <p:nvPr/>
            </p:nvGrpSpPr>
            <p:grpSpPr>
              <a:xfrm>
                <a:off x="4892216" y="4195630"/>
                <a:ext cx="554739" cy="195566"/>
                <a:chOff x="3604375" y="4892160"/>
                <a:chExt cx="1651500" cy="582215"/>
              </a:xfrm>
            </p:grpSpPr>
            <p:sp>
              <p:nvSpPr>
                <p:cNvPr id="5267" name="Google Shape;5267;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8"/>
              <p:cNvGrpSpPr/>
              <p:nvPr/>
            </p:nvGrpSpPr>
            <p:grpSpPr>
              <a:xfrm>
                <a:off x="3967651" y="4146303"/>
                <a:ext cx="579402" cy="244893"/>
                <a:chOff x="851875" y="4745310"/>
                <a:chExt cx="1724925" cy="729065"/>
              </a:xfrm>
            </p:grpSpPr>
            <p:sp>
              <p:nvSpPr>
                <p:cNvPr id="5270" name="Google Shape;5270;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8"/>
              <p:cNvGrpSpPr/>
              <p:nvPr/>
            </p:nvGrpSpPr>
            <p:grpSpPr>
              <a:xfrm>
                <a:off x="4460753" y="4009026"/>
                <a:ext cx="493110" cy="382170"/>
                <a:chOff x="2319875" y="4336625"/>
                <a:chExt cx="1468025" cy="1137750"/>
              </a:xfrm>
            </p:grpSpPr>
            <p:sp>
              <p:nvSpPr>
                <p:cNvPr id="5273" name="Google Shape;5273;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8"/>
            <p:cNvGrpSpPr/>
            <p:nvPr/>
          </p:nvGrpSpPr>
          <p:grpSpPr>
            <a:xfrm>
              <a:off x="4479443" y="3645904"/>
              <a:ext cx="455965" cy="388789"/>
              <a:chOff x="2957425" y="238100"/>
              <a:chExt cx="1910200" cy="1628775"/>
            </a:xfrm>
          </p:grpSpPr>
          <p:sp>
            <p:nvSpPr>
              <p:cNvPr id="5276" name="Google Shape;5276;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6" name="Google Shape;5286;p68"/>
          <p:cNvGrpSpPr/>
          <p:nvPr/>
        </p:nvGrpSpPr>
        <p:grpSpPr>
          <a:xfrm>
            <a:off x="2496179" y="3734510"/>
            <a:ext cx="1243128" cy="637739"/>
            <a:chOff x="2496310" y="3693351"/>
            <a:chExt cx="1342906" cy="688926"/>
          </a:xfrm>
        </p:grpSpPr>
        <p:grpSp>
          <p:nvGrpSpPr>
            <p:cNvPr id="5287" name="Google Shape;5287;p68"/>
            <p:cNvGrpSpPr/>
            <p:nvPr/>
          </p:nvGrpSpPr>
          <p:grpSpPr>
            <a:xfrm>
              <a:off x="2496310" y="3693351"/>
              <a:ext cx="1342906" cy="688875"/>
              <a:chOff x="2496310" y="3693351"/>
              <a:chExt cx="1342906" cy="688875"/>
            </a:xfrm>
          </p:grpSpPr>
          <p:sp>
            <p:nvSpPr>
              <p:cNvPr id="5288" name="Google Shape;5288;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4" name="Google Shape;5294;p68"/>
              <p:cNvCxnSpPr>
                <a:stCxn id="529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95" name="Google Shape;5295;p68"/>
              <p:cNvCxnSpPr>
                <a:stCxn id="528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96" name="Google Shape;5296;p68"/>
              <p:cNvCxnSpPr>
                <a:stCxn id="529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97" name="Google Shape;5297;p68"/>
              <p:cNvCxnSpPr>
                <a:stCxn id="529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98" name="Google Shape;5298;p68"/>
              <p:cNvCxnSpPr>
                <a:stCxn id="529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99" name="Google Shape;5299;p68"/>
            <p:cNvGrpSpPr/>
            <p:nvPr/>
          </p:nvGrpSpPr>
          <p:grpSpPr>
            <a:xfrm>
              <a:off x="2675275" y="3930557"/>
              <a:ext cx="1003306" cy="451719"/>
              <a:chOff x="2675275" y="4174282"/>
              <a:chExt cx="1003306" cy="451719"/>
            </a:xfrm>
          </p:grpSpPr>
          <p:sp>
            <p:nvSpPr>
              <p:cNvPr id="5300" name="Google Shape;5300;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3" name="Google Shape;5303;p68"/>
          <p:cNvGrpSpPr/>
          <p:nvPr/>
        </p:nvGrpSpPr>
        <p:grpSpPr>
          <a:xfrm>
            <a:off x="1669850" y="1171356"/>
            <a:ext cx="574511" cy="874709"/>
            <a:chOff x="1715404" y="1112080"/>
            <a:chExt cx="642270" cy="977984"/>
          </a:xfrm>
        </p:grpSpPr>
        <p:grpSp>
          <p:nvGrpSpPr>
            <p:cNvPr id="5304" name="Google Shape;5304;p68"/>
            <p:cNvGrpSpPr/>
            <p:nvPr/>
          </p:nvGrpSpPr>
          <p:grpSpPr>
            <a:xfrm>
              <a:off x="1715404" y="1112080"/>
              <a:ext cx="642270" cy="977984"/>
              <a:chOff x="1715404" y="1112080"/>
              <a:chExt cx="642270" cy="977984"/>
            </a:xfrm>
          </p:grpSpPr>
          <p:sp>
            <p:nvSpPr>
              <p:cNvPr id="5305" name="Google Shape;5305;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8"/>
            <p:cNvGrpSpPr/>
            <p:nvPr/>
          </p:nvGrpSpPr>
          <p:grpSpPr>
            <a:xfrm>
              <a:off x="1768927" y="1165603"/>
              <a:ext cx="535225" cy="851367"/>
              <a:chOff x="1768927" y="1165603"/>
              <a:chExt cx="535225" cy="851367"/>
            </a:xfrm>
          </p:grpSpPr>
          <p:sp>
            <p:nvSpPr>
              <p:cNvPr id="5308" name="Google Shape;5308;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8"/>
            <p:cNvGrpSpPr/>
            <p:nvPr/>
          </p:nvGrpSpPr>
          <p:grpSpPr>
            <a:xfrm>
              <a:off x="1822449" y="1219125"/>
              <a:ext cx="428180" cy="718859"/>
              <a:chOff x="1822449" y="1219125"/>
              <a:chExt cx="428180" cy="718859"/>
            </a:xfrm>
          </p:grpSpPr>
          <p:sp>
            <p:nvSpPr>
              <p:cNvPr id="5311" name="Google Shape;5311;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8"/>
            <p:cNvGrpSpPr/>
            <p:nvPr/>
          </p:nvGrpSpPr>
          <p:grpSpPr>
            <a:xfrm>
              <a:off x="1875972" y="1272648"/>
              <a:ext cx="321135" cy="586939"/>
              <a:chOff x="1875972" y="1272648"/>
              <a:chExt cx="321135" cy="586939"/>
            </a:xfrm>
          </p:grpSpPr>
          <p:sp>
            <p:nvSpPr>
              <p:cNvPr id="5314" name="Google Shape;5314;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6" name="Google Shape;5316;p68"/>
          <p:cNvGrpSpPr/>
          <p:nvPr/>
        </p:nvGrpSpPr>
        <p:grpSpPr>
          <a:xfrm>
            <a:off x="7777011" y="3728078"/>
            <a:ext cx="293855" cy="644170"/>
            <a:chOff x="241025" y="3151575"/>
            <a:chExt cx="293855" cy="644170"/>
          </a:xfrm>
        </p:grpSpPr>
        <p:sp>
          <p:nvSpPr>
            <p:cNvPr id="5317" name="Google Shape;5317;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8"/>
          <p:cNvGrpSpPr/>
          <p:nvPr/>
        </p:nvGrpSpPr>
        <p:grpSpPr>
          <a:xfrm>
            <a:off x="724994" y="2928078"/>
            <a:ext cx="1779649" cy="591620"/>
            <a:chOff x="246070" y="1983375"/>
            <a:chExt cx="1855347" cy="616849"/>
          </a:xfrm>
        </p:grpSpPr>
        <p:sp>
          <p:nvSpPr>
            <p:cNvPr id="5320" name="Google Shape;5320;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8"/>
          <p:cNvGrpSpPr/>
          <p:nvPr/>
        </p:nvGrpSpPr>
        <p:grpSpPr>
          <a:xfrm>
            <a:off x="2335861" y="1171356"/>
            <a:ext cx="711055" cy="745993"/>
            <a:chOff x="2496269" y="1171698"/>
            <a:chExt cx="761953" cy="799392"/>
          </a:xfrm>
        </p:grpSpPr>
        <p:grpSp>
          <p:nvGrpSpPr>
            <p:cNvPr id="5330" name="Google Shape;5330;p68"/>
            <p:cNvGrpSpPr/>
            <p:nvPr/>
          </p:nvGrpSpPr>
          <p:grpSpPr>
            <a:xfrm>
              <a:off x="2496269" y="1171698"/>
              <a:ext cx="761953" cy="723022"/>
              <a:chOff x="2496269" y="1171698"/>
              <a:chExt cx="761953" cy="723022"/>
            </a:xfrm>
          </p:grpSpPr>
          <p:sp>
            <p:nvSpPr>
              <p:cNvPr id="5331" name="Google Shape;5331;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68"/>
              <p:cNvGrpSpPr/>
              <p:nvPr/>
            </p:nvGrpSpPr>
            <p:grpSpPr>
              <a:xfrm>
                <a:off x="2496269" y="1171698"/>
                <a:ext cx="761953" cy="723022"/>
                <a:chOff x="2496269" y="1120652"/>
                <a:chExt cx="761953" cy="723022"/>
              </a:xfrm>
            </p:grpSpPr>
            <p:grpSp>
              <p:nvGrpSpPr>
                <p:cNvPr id="5334" name="Google Shape;5334;p68"/>
                <p:cNvGrpSpPr/>
                <p:nvPr/>
              </p:nvGrpSpPr>
              <p:grpSpPr>
                <a:xfrm>
                  <a:off x="2496269" y="1120652"/>
                  <a:ext cx="761953" cy="723022"/>
                  <a:chOff x="2496269" y="1120652"/>
                  <a:chExt cx="761953" cy="723022"/>
                </a:xfrm>
              </p:grpSpPr>
              <p:grpSp>
                <p:nvGrpSpPr>
                  <p:cNvPr id="5335" name="Google Shape;5335;p68"/>
                  <p:cNvGrpSpPr/>
                  <p:nvPr/>
                </p:nvGrpSpPr>
                <p:grpSpPr>
                  <a:xfrm>
                    <a:off x="2496269" y="1304589"/>
                    <a:ext cx="407089" cy="305057"/>
                    <a:chOff x="2496269" y="1304589"/>
                    <a:chExt cx="407089" cy="305057"/>
                  </a:xfrm>
                </p:grpSpPr>
                <p:sp>
                  <p:nvSpPr>
                    <p:cNvPr id="5336" name="Google Shape;5336;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8"/>
                  <p:cNvGrpSpPr/>
                  <p:nvPr/>
                </p:nvGrpSpPr>
                <p:grpSpPr>
                  <a:xfrm>
                    <a:off x="2586468" y="1493376"/>
                    <a:ext cx="358850" cy="349656"/>
                    <a:chOff x="2586468" y="1493376"/>
                    <a:chExt cx="358850" cy="349656"/>
                  </a:xfrm>
                </p:grpSpPr>
                <p:sp>
                  <p:nvSpPr>
                    <p:cNvPr id="5339" name="Google Shape;5339;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68"/>
                  <p:cNvGrpSpPr/>
                  <p:nvPr/>
                </p:nvGrpSpPr>
                <p:grpSpPr>
                  <a:xfrm>
                    <a:off x="2807939" y="1494024"/>
                    <a:ext cx="358857" cy="349650"/>
                    <a:chOff x="2807939" y="1494024"/>
                    <a:chExt cx="358857" cy="349650"/>
                  </a:xfrm>
                </p:grpSpPr>
                <p:sp>
                  <p:nvSpPr>
                    <p:cNvPr id="5342" name="Google Shape;5342;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68"/>
                  <p:cNvGrpSpPr/>
                  <p:nvPr/>
                </p:nvGrpSpPr>
                <p:grpSpPr>
                  <a:xfrm>
                    <a:off x="2851133" y="1305635"/>
                    <a:ext cx="407089" cy="305057"/>
                    <a:chOff x="2851133" y="1305635"/>
                    <a:chExt cx="407089" cy="305057"/>
                  </a:xfrm>
                </p:grpSpPr>
                <p:sp>
                  <p:nvSpPr>
                    <p:cNvPr id="5345" name="Google Shape;5345;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8"/>
                  <p:cNvGrpSpPr/>
                  <p:nvPr/>
                </p:nvGrpSpPr>
                <p:grpSpPr>
                  <a:xfrm>
                    <a:off x="2727495" y="1120652"/>
                    <a:ext cx="300271" cy="396358"/>
                    <a:chOff x="2727495" y="1120652"/>
                    <a:chExt cx="300271" cy="396358"/>
                  </a:xfrm>
                </p:grpSpPr>
                <p:sp>
                  <p:nvSpPr>
                    <p:cNvPr id="5348" name="Google Shape;5348;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0" name="Google Shape;5350;p68"/>
                <p:cNvGrpSpPr/>
                <p:nvPr/>
              </p:nvGrpSpPr>
              <p:grpSpPr>
                <a:xfrm>
                  <a:off x="2722305" y="1350460"/>
                  <a:ext cx="308357" cy="308344"/>
                  <a:chOff x="2722305" y="1350460"/>
                  <a:chExt cx="308357" cy="308344"/>
                </a:xfrm>
              </p:grpSpPr>
              <p:sp>
                <p:nvSpPr>
                  <p:cNvPr id="5351" name="Google Shape;5351;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2" name="Google Shape;5352;p68"/>
                  <p:cNvGrpSpPr/>
                  <p:nvPr/>
                </p:nvGrpSpPr>
                <p:grpSpPr>
                  <a:xfrm>
                    <a:off x="2725064" y="1364529"/>
                    <a:ext cx="297954" cy="280182"/>
                    <a:chOff x="2725064" y="1364529"/>
                    <a:chExt cx="297954" cy="280182"/>
                  </a:xfrm>
                </p:grpSpPr>
                <p:sp>
                  <p:nvSpPr>
                    <p:cNvPr id="5353" name="Google Shape;5353;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58" name="Google Shape;5358;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68"/>
          <p:cNvGrpSpPr/>
          <p:nvPr/>
        </p:nvGrpSpPr>
        <p:grpSpPr>
          <a:xfrm>
            <a:off x="3924561" y="2927462"/>
            <a:ext cx="1569144" cy="591015"/>
            <a:chOff x="3820100" y="3023049"/>
            <a:chExt cx="1303926" cy="491162"/>
          </a:xfrm>
        </p:grpSpPr>
        <p:grpSp>
          <p:nvGrpSpPr>
            <p:cNvPr id="5364" name="Google Shape;5364;p68"/>
            <p:cNvGrpSpPr/>
            <p:nvPr/>
          </p:nvGrpSpPr>
          <p:grpSpPr>
            <a:xfrm>
              <a:off x="3820100" y="3023072"/>
              <a:ext cx="1303926" cy="491139"/>
              <a:chOff x="3820100" y="3023072"/>
              <a:chExt cx="1303926" cy="491139"/>
            </a:xfrm>
          </p:grpSpPr>
          <p:sp>
            <p:nvSpPr>
              <p:cNvPr id="5365" name="Google Shape;5365;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8"/>
            <p:cNvGrpSpPr/>
            <p:nvPr/>
          </p:nvGrpSpPr>
          <p:grpSpPr>
            <a:xfrm>
              <a:off x="4132439" y="3023645"/>
              <a:ext cx="393633" cy="177096"/>
              <a:chOff x="4132439" y="3023645"/>
              <a:chExt cx="393633" cy="177096"/>
            </a:xfrm>
          </p:grpSpPr>
          <p:sp>
            <p:nvSpPr>
              <p:cNvPr id="5368" name="Google Shape;5368;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8"/>
            <p:cNvGrpSpPr/>
            <p:nvPr/>
          </p:nvGrpSpPr>
          <p:grpSpPr>
            <a:xfrm>
              <a:off x="3921811" y="3023049"/>
              <a:ext cx="1002397" cy="388943"/>
              <a:chOff x="3921811" y="3023049"/>
              <a:chExt cx="1002397" cy="388943"/>
            </a:xfrm>
          </p:grpSpPr>
          <p:sp>
            <p:nvSpPr>
              <p:cNvPr id="5371" name="Google Shape;5371;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68"/>
            <p:cNvGrpSpPr/>
            <p:nvPr/>
          </p:nvGrpSpPr>
          <p:grpSpPr>
            <a:xfrm>
              <a:off x="4023645" y="3023049"/>
              <a:ext cx="683032" cy="286722"/>
              <a:chOff x="4023645" y="3023049"/>
              <a:chExt cx="683032" cy="286722"/>
            </a:xfrm>
          </p:grpSpPr>
          <p:sp>
            <p:nvSpPr>
              <p:cNvPr id="5374" name="Google Shape;5374;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6" name="Google Shape;5376;p68"/>
          <p:cNvGrpSpPr/>
          <p:nvPr/>
        </p:nvGrpSpPr>
        <p:grpSpPr>
          <a:xfrm>
            <a:off x="1556683" y="2054307"/>
            <a:ext cx="713522" cy="688025"/>
            <a:chOff x="1706078" y="2092648"/>
            <a:chExt cx="660913" cy="637296"/>
          </a:xfrm>
        </p:grpSpPr>
        <p:sp>
          <p:nvSpPr>
            <p:cNvPr id="5377" name="Google Shape;5377;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8"/>
            <p:cNvGrpSpPr/>
            <p:nvPr/>
          </p:nvGrpSpPr>
          <p:grpSpPr>
            <a:xfrm>
              <a:off x="1706078" y="2092648"/>
              <a:ext cx="660913" cy="575241"/>
              <a:chOff x="1706078" y="2092648"/>
              <a:chExt cx="660913" cy="575241"/>
            </a:xfrm>
          </p:grpSpPr>
          <p:sp>
            <p:nvSpPr>
              <p:cNvPr id="5379" name="Google Shape;5379;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2" name="Google Shape;5382;p68"/>
          <p:cNvGrpSpPr/>
          <p:nvPr/>
        </p:nvGrpSpPr>
        <p:grpSpPr>
          <a:xfrm>
            <a:off x="6318542" y="1171856"/>
            <a:ext cx="1317459" cy="684168"/>
            <a:chOff x="238125" y="999450"/>
            <a:chExt cx="7140700" cy="3708225"/>
          </a:xfrm>
        </p:grpSpPr>
        <p:sp>
          <p:nvSpPr>
            <p:cNvPr id="5383" name="Google Shape;5383;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5"/>
        <p:cNvGrpSpPr/>
        <p:nvPr/>
      </p:nvGrpSpPr>
      <p:grpSpPr>
        <a:xfrm>
          <a:off x="0" y="0"/>
          <a:ext cx="0" cy="0"/>
          <a:chOff x="0" y="0"/>
          <a:chExt cx="0" cy="0"/>
        </a:xfrm>
      </p:grpSpPr>
      <p:grpSp>
        <p:nvGrpSpPr>
          <p:cNvPr id="5396" name="Google Shape;5396;p69"/>
          <p:cNvGrpSpPr/>
          <p:nvPr/>
        </p:nvGrpSpPr>
        <p:grpSpPr>
          <a:xfrm>
            <a:off x="729238" y="1179665"/>
            <a:ext cx="1636117" cy="1526144"/>
            <a:chOff x="729238" y="1179665"/>
            <a:chExt cx="1636117" cy="1526144"/>
          </a:xfrm>
        </p:grpSpPr>
        <p:grpSp>
          <p:nvGrpSpPr>
            <p:cNvPr id="5397" name="Google Shape;5397;p69"/>
            <p:cNvGrpSpPr/>
            <p:nvPr/>
          </p:nvGrpSpPr>
          <p:grpSpPr>
            <a:xfrm>
              <a:off x="729238" y="1179665"/>
              <a:ext cx="80700" cy="1526144"/>
              <a:chOff x="729238" y="1179665"/>
              <a:chExt cx="80700" cy="1526144"/>
            </a:xfrm>
          </p:grpSpPr>
          <p:sp>
            <p:nvSpPr>
              <p:cNvPr id="5398" name="Google Shape;5398;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9"/>
            <p:cNvGrpSpPr/>
            <p:nvPr/>
          </p:nvGrpSpPr>
          <p:grpSpPr>
            <a:xfrm>
              <a:off x="903098" y="1179665"/>
              <a:ext cx="80700" cy="1526144"/>
              <a:chOff x="903098" y="1179665"/>
              <a:chExt cx="80700" cy="1526144"/>
            </a:xfrm>
          </p:grpSpPr>
          <p:sp>
            <p:nvSpPr>
              <p:cNvPr id="5409" name="Google Shape;5409;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9"/>
            <p:cNvGrpSpPr/>
            <p:nvPr/>
          </p:nvGrpSpPr>
          <p:grpSpPr>
            <a:xfrm>
              <a:off x="1076958" y="1179665"/>
              <a:ext cx="80700" cy="1526144"/>
              <a:chOff x="1076958" y="1179665"/>
              <a:chExt cx="80700" cy="1526144"/>
            </a:xfrm>
          </p:grpSpPr>
          <p:sp>
            <p:nvSpPr>
              <p:cNvPr id="5420" name="Google Shape;5420;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69"/>
            <p:cNvGrpSpPr/>
            <p:nvPr/>
          </p:nvGrpSpPr>
          <p:grpSpPr>
            <a:xfrm>
              <a:off x="1247707" y="1179665"/>
              <a:ext cx="80700" cy="1526144"/>
              <a:chOff x="1247707" y="1179665"/>
              <a:chExt cx="80700" cy="1526144"/>
            </a:xfrm>
          </p:grpSpPr>
          <p:sp>
            <p:nvSpPr>
              <p:cNvPr id="5431" name="Google Shape;5431;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69"/>
            <p:cNvGrpSpPr/>
            <p:nvPr/>
          </p:nvGrpSpPr>
          <p:grpSpPr>
            <a:xfrm>
              <a:off x="1421567" y="1179665"/>
              <a:ext cx="80700" cy="1526144"/>
              <a:chOff x="1421567" y="1179665"/>
              <a:chExt cx="80700" cy="1526144"/>
            </a:xfrm>
          </p:grpSpPr>
          <p:sp>
            <p:nvSpPr>
              <p:cNvPr id="5442" name="Google Shape;5442;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69"/>
            <p:cNvGrpSpPr/>
            <p:nvPr/>
          </p:nvGrpSpPr>
          <p:grpSpPr>
            <a:xfrm>
              <a:off x="1592327" y="1179665"/>
              <a:ext cx="80700" cy="1526144"/>
              <a:chOff x="1592327" y="1179665"/>
              <a:chExt cx="80700" cy="1526144"/>
            </a:xfrm>
          </p:grpSpPr>
          <p:sp>
            <p:nvSpPr>
              <p:cNvPr id="5453" name="Google Shape;5453;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9"/>
            <p:cNvGrpSpPr/>
            <p:nvPr/>
          </p:nvGrpSpPr>
          <p:grpSpPr>
            <a:xfrm>
              <a:off x="1766187" y="1179665"/>
              <a:ext cx="80700" cy="1526144"/>
              <a:chOff x="1766187" y="1179665"/>
              <a:chExt cx="80700" cy="1526144"/>
            </a:xfrm>
          </p:grpSpPr>
          <p:sp>
            <p:nvSpPr>
              <p:cNvPr id="5464" name="Google Shape;5464;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9"/>
            <p:cNvGrpSpPr/>
            <p:nvPr/>
          </p:nvGrpSpPr>
          <p:grpSpPr>
            <a:xfrm>
              <a:off x="1936935" y="1179665"/>
              <a:ext cx="80700" cy="1526144"/>
              <a:chOff x="1936935" y="1179665"/>
              <a:chExt cx="80700" cy="1526144"/>
            </a:xfrm>
          </p:grpSpPr>
          <p:sp>
            <p:nvSpPr>
              <p:cNvPr id="5475" name="Google Shape;5475;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9"/>
            <p:cNvGrpSpPr/>
            <p:nvPr/>
          </p:nvGrpSpPr>
          <p:grpSpPr>
            <a:xfrm>
              <a:off x="2110795" y="1179665"/>
              <a:ext cx="80700" cy="1526144"/>
              <a:chOff x="2110795" y="1179665"/>
              <a:chExt cx="80700" cy="1526144"/>
            </a:xfrm>
          </p:grpSpPr>
          <p:sp>
            <p:nvSpPr>
              <p:cNvPr id="5486" name="Google Shape;5486;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9"/>
            <p:cNvGrpSpPr/>
            <p:nvPr/>
          </p:nvGrpSpPr>
          <p:grpSpPr>
            <a:xfrm>
              <a:off x="2284655" y="1179665"/>
              <a:ext cx="80700" cy="1526144"/>
              <a:chOff x="2284655" y="1179665"/>
              <a:chExt cx="80700" cy="1526144"/>
            </a:xfrm>
          </p:grpSpPr>
          <p:sp>
            <p:nvSpPr>
              <p:cNvPr id="5497" name="Google Shape;5497;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69"/>
          <p:cNvGrpSpPr/>
          <p:nvPr/>
        </p:nvGrpSpPr>
        <p:grpSpPr>
          <a:xfrm>
            <a:off x="2623904" y="1198803"/>
            <a:ext cx="1364248" cy="1102133"/>
            <a:chOff x="2623904" y="1198803"/>
            <a:chExt cx="1364248" cy="1102133"/>
          </a:xfrm>
        </p:grpSpPr>
        <p:grpSp>
          <p:nvGrpSpPr>
            <p:cNvPr id="5508" name="Google Shape;5508;p69"/>
            <p:cNvGrpSpPr/>
            <p:nvPr/>
          </p:nvGrpSpPr>
          <p:grpSpPr>
            <a:xfrm>
              <a:off x="2623907" y="1198803"/>
              <a:ext cx="1364245" cy="273000"/>
              <a:chOff x="2623907" y="1198803"/>
              <a:chExt cx="1364245" cy="273000"/>
            </a:xfrm>
          </p:grpSpPr>
          <p:sp>
            <p:nvSpPr>
              <p:cNvPr id="5509" name="Google Shape;5509;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9"/>
            <p:cNvGrpSpPr/>
            <p:nvPr/>
          </p:nvGrpSpPr>
          <p:grpSpPr>
            <a:xfrm>
              <a:off x="2623904" y="1476964"/>
              <a:ext cx="1364245" cy="273000"/>
              <a:chOff x="2623904" y="1476964"/>
              <a:chExt cx="1364245" cy="273000"/>
            </a:xfrm>
          </p:grpSpPr>
          <p:sp>
            <p:nvSpPr>
              <p:cNvPr id="5515" name="Google Shape;5515;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69"/>
            <p:cNvGrpSpPr/>
            <p:nvPr/>
          </p:nvGrpSpPr>
          <p:grpSpPr>
            <a:xfrm>
              <a:off x="2623907" y="1749775"/>
              <a:ext cx="1364245" cy="273000"/>
              <a:chOff x="2623907" y="1749775"/>
              <a:chExt cx="1364245" cy="273000"/>
            </a:xfrm>
          </p:grpSpPr>
          <p:sp>
            <p:nvSpPr>
              <p:cNvPr id="5521" name="Google Shape;5521;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9"/>
            <p:cNvGrpSpPr/>
            <p:nvPr/>
          </p:nvGrpSpPr>
          <p:grpSpPr>
            <a:xfrm>
              <a:off x="2623904" y="2027936"/>
              <a:ext cx="1364245" cy="273000"/>
              <a:chOff x="2623904" y="2027936"/>
              <a:chExt cx="1364245" cy="273000"/>
            </a:xfrm>
          </p:grpSpPr>
          <p:sp>
            <p:nvSpPr>
              <p:cNvPr id="5527" name="Google Shape;5527;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69"/>
          <p:cNvGrpSpPr/>
          <p:nvPr/>
        </p:nvGrpSpPr>
        <p:grpSpPr>
          <a:xfrm>
            <a:off x="2613365" y="2657876"/>
            <a:ext cx="1387541" cy="159124"/>
            <a:chOff x="3200660" y="2180272"/>
            <a:chExt cx="2563824" cy="378237"/>
          </a:xfrm>
        </p:grpSpPr>
        <p:sp>
          <p:nvSpPr>
            <p:cNvPr id="5533" name="Google Shape;5533;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9"/>
          <p:cNvGrpSpPr/>
          <p:nvPr/>
        </p:nvGrpSpPr>
        <p:grpSpPr>
          <a:xfrm>
            <a:off x="2609890" y="2935640"/>
            <a:ext cx="1390502" cy="159625"/>
            <a:chOff x="3530150" y="2790075"/>
            <a:chExt cx="1962600" cy="225300"/>
          </a:xfrm>
        </p:grpSpPr>
        <p:sp>
          <p:nvSpPr>
            <p:cNvPr id="5552" name="Google Shape;5552;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9"/>
          <p:cNvGrpSpPr/>
          <p:nvPr/>
        </p:nvGrpSpPr>
        <p:grpSpPr>
          <a:xfrm>
            <a:off x="2609948" y="3213905"/>
            <a:ext cx="1411629" cy="154175"/>
            <a:chOff x="3558802" y="4011244"/>
            <a:chExt cx="1866000" cy="111600"/>
          </a:xfrm>
        </p:grpSpPr>
        <p:sp>
          <p:nvSpPr>
            <p:cNvPr id="5555" name="Google Shape;5555;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9"/>
          <p:cNvGrpSpPr/>
          <p:nvPr/>
        </p:nvGrpSpPr>
        <p:grpSpPr>
          <a:xfrm>
            <a:off x="2610235" y="2419475"/>
            <a:ext cx="1383503" cy="119761"/>
            <a:chOff x="3465975" y="2270258"/>
            <a:chExt cx="1986364" cy="171947"/>
          </a:xfrm>
        </p:grpSpPr>
        <p:sp>
          <p:nvSpPr>
            <p:cNvPr id="5558" name="Google Shape;5558;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9"/>
          <p:cNvGrpSpPr/>
          <p:nvPr/>
        </p:nvGrpSpPr>
        <p:grpSpPr>
          <a:xfrm>
            <a:off x="2621243" y="3783248"/>
            <a:ext cx="1369531" cy="195460"/>
            <a:chOff x="723300" y="4253549"/>
            <a:chExt cx="2276482" cy="324900"/>
          </a:xfrm>
        </p:grpSpPr>
        <p:sp>
          <p:nvSpPr>
            <p:cNvPr id="5567" name="Google Shape;5567;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9"/>
          <p:cNvGrpSpPr/>
          <p:nvPr/>
        </p:nvGrpSpPr>
        <p:grpSpPr>
          <a:xfrm>
            <a:off x="2610803" y="3484489"/>
            <a:ext cx="1389066" cy="180119"/>
            <a:chOff x="705948" y="3788465"/>
            <a:chExt cx="2308953" cy="299400"/>
          </a:xfrm>
        </p:grpSpPr>
        <p:sp>
          <p:nvSpPr>
            <p:cNvPr id="5573" name="Google Shape;5573;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9"/>
          <p:cNvGrpSpPr/>
          <p:nvPr/>
        </p:nvGrpSpPr>
        <p:grpSpPr>
          <a:xfrm>
            <a:off x="4207794" y="2088443"/>
            <a:ext cx="1433821" cy="191501"/>
            <a:chOff x="4273350" y="2088443"/>
            <a:chExt cx="1433821" cy="191501"/>
          </a:xfrm>
        </p:grpSpPr>
        <p:grpSp>
          <p:nvGrpSpPr>
            <p:cNvPr id="5579" name="Google Shape;5579;p69"/>
            <p:cNvGrpSpPr/>
            <p:nvPr/>
          </p:nvGrpSpPr>
          <p:grpSpPr>
            <a:xfrm>
              <a:off x="4273350" y="2088443"/>
              <a:ext cx="1433821" cy="0"/>
              <a:chOff x="5224975" y="2962250"/>
              <a:chExt cx="1544400" cy="0"/>
            </a:xfrm>
          </p:grpSpPr>
          <p:cxnSp>
            <p:nvCxnSpPr>
              <p:cNvPr id="5580" name="Google Shape;5580;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81" name="Google Shape;5581;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82" name="Google Shape;5582;p69"/>
            <p:cNvGrpSpPr/>
            <p:nvPr/>
          </p:nvGrpSpPr>
          <p:grpSpPr>
            <a:xfrm>
              <a:off x="4273350" y="2279944"/>
              <a:ext cx="1433821" cy="0"/>
              <a:chOff x="5224975" y="2962250"/>
              <a:chExt cx="1544400" cy="0"/>
            </a:xfrm>
          </p:grpSpPr>
          <p:cxnSp>
            <p:nvCxnSpPr>
              <p:cNvPr id="5583" name="Google Shape;5583;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84" name="Google Shape;5584;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85" name="Google Shape;5585;p69"/>
          <p:cNvGrpSpPr/>
          <p:nvPr/>
        </p:nvGrpSpPr>
        <p:grpSpPr>
          <a:xfrm>
            <a:off x="2658741" y="4097347"/>
            <a:ext cx="1304609" cy="294074"/>
            <a:chOff x="2658741" y="4097347"/>
            <a:chExt cx="1304609" cy="294074"/>
          </a:xfrm>
        </p:grpSpPr>
        <p:grpSp>
          <p:nvGrpSpPr>
            <p:cNvPr id="5586" name="Google Shape;5586;p69"/>
            <p:cNvGrpSpPr/>
            <p:nvPr/>
          </p:nvGrpSpPr>
          <p:grpSpPr>
            <a:xfrm>
              <a:off x="2658741" y="4097347"/>
              <a:ext cx="118572" cy="294074"/>
              <a:chOff x="3343310" y="4475555"/>
              <a:chExt cx="127717" cy="316753"/>
            </a:xfrm>
          </p:grpSpPr>
          <p:sp>
            <p:nvSpPr>
              <p:cNvPr id="5587" name="Google Shape;5587;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9"/>
            <p:cNvGrpSpPr/>
            <p:nvPr/>
          </p:nvGrpSpPr>
          <p:grpSpPr>
            <a:xfrm>
              <a:off x="3815519" y="4098388"/>
              <a:ext cx="147831" cy="291991"/>
              <a:chOff x="3527539" y="4476677"/>
              <a:chExt cx="159232" cy="314510"/>
            </a:xfrm>
          </p:grpSpPr>
          <p:sp>
            <p:nvSpPr>
              <p:cNvPr id="5590" name="Google Shape;5590;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9"/>
            <p:cNvGrpSpPr/>
            <p:nvPr/>
          </p:nvGrpSpPr>
          <p:grpSpPr>
            <a:xfrm>
              <a:off x="3511696" y="4098388"/>
              <a:ext cx="147831" cy="291991"/>
              <a:chOff x="3527539" y="4476677"/>
              <a:chExt cx="159232" cy="314510"/>
            </a:xfrm>
          </p:grpSpPr>
          <p:sp>
            <p:nvSpPr>
              <p:cNvPr id="5593" name="Google Shape;5593;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9"/>
            <p:cNvGrpSpPr/>
            <p:nvPr/>
          </p:nvGrpSpPr>
          <p:grpSpPr>
            <a:xfrm>
              <a:off x="3207874" y="4098388"/>
              <a:ext cx="147831" cy="291991"/>
              <a:chOff x="3527539" y="4476677"/>
              <a:chExt cx="159232" cy="314510"/>
            </a:xfrm>
          </p:grpSpPr>
          <p:sp>
            <p:nvSpPr>
              <p:cNvPr id="5596" name="Google Shape;55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9"/>
            <p:cNvGrpSpPr/>
            <p:nvPr/>
          </p:nvGrpSpPr>
          <p:grpSpPr>
            <a:xfrm>
              <a:off x="2933305" y="4097347"/>
              <a:ext cx="118572" cy="294074"/>
              <a:chOff x="3343310" y="4475555"/>
              <a:chExt cx="127717" cy="316753"/>
            </a:xfrm>
          </p:grpSpPr>
          <p:sp>
            <p:nvSpPr>
              <p:cNvPr id="5599" name="Google Shape;5599;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1" name="Google Shape;5601;p69"/>
          <p:cNvGrpSpPr/>
          <p:nvPr/>
        </p:nvGrpSpPr>
        <p:grpSpPr>
          <a:xfrm>
            <a:off x="4209349" y="1176041"/>
            <a:ext cx="1430711" cy="751237"/>
            <a:chOff x="5159450" y="1919950"/>
            <a:chExt cx="1541050" cy="862500"/>
          </a:xfrm>
        </p:grpSpPr>
        <p:sp>
          <p:nvSpPr>
            <p:cNvPr id="5602" name="Google Shape;5602;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03" name="Google Shape;5603;p69"/>
            <p:cNvGrpSpPr/>
            <p:nvPr/>
          </p:nvGrpSpPr>
          <p:grpSpPr>
            <a:xfrm>
              <a:off x="5159450" y="1919950"/>
              <a:ext cx="1541050" cy="862500"/>
              <a:chOff x="5159450" y="1919950"/>
              <a:chExt cx="1541050" cy="862500"/>
            </a:xfrm>
          </p:grpSpPr>
          <p:cxnSp>
            <p:nvCxnSpPr>
              <p:cNvPr id="5604" name="Google Shape;5604;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05" name="Google Shape;5605;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06" name="Google Shape;5606;p69"/>
          <p:cNvGrpSpPr/>
          <p:nvPr/>
        </p:nvGrpSpPr>
        <p:grpSpPr>
          <a:xfrm>
            <a:off x="4257486" y="2439811"/>
            <a:ext cx="1334436" cy="967914"/>
            <a:chOff x="4294923" y="2439811"/>
            <a:chExt cx="1334436" cy="967914"/>
          </a:xfrm>
        </p:grpSpPr>
        <p:grpSp>
          <p:nvGrpSpPr>
            <p:cNvPr id="5607" name="Google Shape;5607;p69"/>
            <p:cNvGrpSpPr/>
            <p:nvPr/>
          </p:nvGrpSpPr>
          <p:grpSpPr>
            <a:xfrm>
              <a:off x="4960455" y="2469658"/>
              <a:ext cx="668904" cy="885524"/>
              <a:chOff x="4960455" y="2469658"/>
              <a:chExt cx="668904" cy="885524"/>
            </a:xfrm>
          </p:grpSpPr>
          <p:sp>
            <p:nvSpPr>
              <p:cNvPr id="5608" name="Google Shape;5608;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9"/>
            <p:cNvGrpSpPr/>
            <p:nvPr/>
          </p:nvGrpSpPr>
          <p:grpSpPr>
            <a:xfrm>
              <a:off x="4294923" y="2469658"/>
              <a:ext cx="668951" cy="885524"/>
              <a:chOff x="4294923" y="2469658"/>
              <a:chExt cx="668951" cy="885524"/>
            </a:xfrm>
          </p:grpSpPr>
          <p:sp>
            <p:nvSpPr>
              <p:cNvPr id="5615" name="Google Shape;5615;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69"/>
          <p:cNvGrpSpPr/>
          <p:nvPr/>
        </p:nvGrpSpPr>
        <p:grpSpPr>
          <a:xfrm>
            <a:off x="4243690" y="3494256"/>
            <a:ext cx="1430949" cy="897289"/>
            <a:chOff x="4351371" y="3547942"/>
            <a:chExt cx="1345130" cy="843475"/>
          </a:xfrm>
        </p:grpSpPr>
        <p:grpSp>
          <p:nvGrpSpPr>
            <p:cNvPr id="5623" name="Google Shape;5623;p69"/>
            <p:cNvGrpSpPr/>
            <p:nvPr/>
          </p:nvGrpSpPr>
          <p:grpSpPr>
            <a:xfrm>
              <a:off x="4351371" y="4209917"/>
              <a:ext cx="1345130" cy="181500"/>
              <a:chOff x="4351371" y="4209917"/>
              <a:chExt cx="1345130" cy="181500"/>
            </a:xfrm>
          </p:grpSpPr>
          <p:sp>
            <p:nvSpPr>
              <p:cNvPr id="5624" name="Google Shape;5624;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5" name="Google Shape;5625;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26" name="Google Shape;5626;p69"/>
            <p:cNvGrpSpPr/>
            <p:nvPr/>
          </p:nvGrpSpPr>
          <p:grpSpPr>
            <a:xfrm>
              <a:off x="4403010" y="3985221"/>
              <a:ext cx="1109518" cy="181500"/>
              <a:chOff x="4403010" y="3985221"/>
              <a:chExt cx="1109518" cy="181500"/>
            </a:xfrm>
          </p:grpSpPr>
          <p:sp>
            <p:nvSpPr>
              <p:cNvPr id="5627" name="Google Shape;5627;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8" name="Google Shape;5628;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29" name="Google Shape;5629;p69"/>
            <p:cNvGrpSpPr/>
            <p:nvPr/>
          </p:nvGrpSpPr>
          <p:grpSpPr>
            <a:xfrm>
              <a:off x="4618704" y="3766582"/>
              <a:ext cx="807858" cy="181500"/>
              <a:chOff x="4618704" y="3766582"/>
              <a:chExt cx="807858" cy="181500"/>
            </a:xfrm>
          </p:grpSpPr>
          <p:sp>
            <p:nvSpPr>
              <p:cNvPr id="5630" name="Google Shape;5630;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1" name="Google Shape;5631;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32" name="Google Shape;5632;p69"/>
            <p:cNvGrpSpPr/>
            <p:nvPr/>
          </p:nvGrpSpPr>
          <p:grpSpPr>
            <a:xfrm>
              <a:off x="4735238" y="3547942"/>
              <a:ext cx="462839" cy="181500"/>
              <a:chOff x="4735238" y="3547942"/>
              <a:chExt cx="462839" cy="181500"/>
            </a:xfrm>
          </p:grpSpPr>
          <p:sp>
            <p:nvSpPr>
              <p:cNvPr id="5633" name="Google Shape;5633;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4" name="Google Shape;5634;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35" name="Google Shape;5635;p69"/>
          <p:cNvGrpSpPr/>
          <p:nvPr/>
        </p:nvGrpSpPr>
        <p:grpSpPr>
          <a:xfrm>
            <a:off x="7420047" y="2429580"/>
            <a:ext cx="1020955" cy="928853"/>
            <a:chOff x="926675" y="238125"/>
            <a:chExt cx="5755100" cy="5232975"/>
          </a:xfrm>
        </p:grpSpPr>
        <p:sp>
          <p:nvSpPr>
            <p:cNvPr id="5636" name="Google Shape;5636;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9"/>
          <p:cNvGrpSpPr/>
          <p:nvPr/>
        </p:nvGrpSpPr>
        <p:grpSpPr>
          <a:xfrm>
            <a:off x="727421" y="2828315"/>
            <a:ext cx="1695374" cy="1560837"/>
            <a:chOff x="727421" y="2828315"/>
            <a:chExt cx="1695374" cy="1560837"/>
          </a:xfrm>
        </p:grpSpPr>
        <p:grpSp>
          <p:nvGrpSpPr>
            <p:cNvPr id="5641" name="Google Shape;5641;p69"/>
            <p:cNvGrpSpPr/>
            <p:nvPr/>
          </p:nvGrpSpPr>
          <p:grpSpPr>
            <a:xfrm>
              <a:off x="727421" y="2828315"/>
              <a:ext cx="1695374" cy="1560837"/>
              <a:chOff x="734799" y="2782450"/>
              <a:chExt cx="1571100" cy="1577400"/>
            </a:xfrm>
          </p:grpSpPr>
          <p:cxnSp>
            <p:nvCxnSpPr>
              <p:cNvPr id="5642" name="Google Shape;5642;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43" name="Google Shape;5643;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44" name="Google Shape;5644;p69"/>
            <p:cNvGrpSpPr/>
            <p:nvPr/>
          </p:nvGrpSpPr>
          <p:grpSpPr>
            <a:xfrm>
              <a:off x="819108" y="2882501"/>
              <a:ext cx="1556791" cy="1426186"/>
              <a:chOff x="819108" y="2882501"/>
              <a:chExt cx="1556791" cy="1426186"/>
            </a:xfrm>
          </p:grpSpPr>
          <p:grpSp>
            <p:nvGrpSpPr>
              <p:cNvPr id="5645" name="Google Shape;5645;p69"/>
              <p:cNvGrpSpPr/>
              <p:nvPr/>
            </p:nvGrpSpPr>
            <p:grpSpPr>
              <a:xfrm>
                <a:off x="819108" y="2882501"/>
                <a:ext cx="103104" cy="1426186"/>
                <a:chOff x="4674013" y="3100904"/>
                <a:chExt cx="122758" cy="1698043"/>
              </a:xfrm>
            </p:grpSpPr>
            <p:sp>
              <p:nvSpPr>
                <p:cNvPr id="5646" name="Google Shape;5646;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9"/>
              <p:cNvGrpSpPr/>
              <p:nvPr/>
            </p:nvGrpSpPr>
            <p:grpSpPr>
              <a:xfrm>
                <a:off x="1062475" y="2882501"/>
                <a:ext cx="103104" cy="1426186"/>
                <a:chOff x="4940438" y="3100904"/>
                <a:chExt cx="122758" cy="1698043"/>
              </a:xfrm>
            </p:grpSpPr>
            <p:sp>
              <p:nvSpPr>
                <p:cNvPr id="5654" name="Google Shape;5654;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9"/>
              <p:cNvGrpSpPr/>
              <p:nvPr/>
            </p:nvGrpSpPr>
            <p:grpSpPr>
              <a:xfrm>
                <a:off x="1299324" y="2882501"/>
                <a:ext cx="103104" cy="1426186"/>
                <a:chOff x="5206863" y="3100904"/>
                <a:chExt cx="122758" cy="1698043"/>
              </a:xfrm>
            </p:grpSpPr>
            <p:sp>
              <p:nvSpPr>
                <p:cNvPr id="5662" name="Google Shape;566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9"/>
              <p:cNvGrpSpPr/>
              <p:nvPr/>
            </p:nvGrpSpPr>
            <p:grpSpPr>
              <a:xfrm>
                <a:off x="1786057" y="2882501"/>
                <a:ext cx="103104" cy="1426186"/>
                <a:chOff x="6006138" y="3143629"/>
                <a:chExt cx="122758" cy="1698043"/>
              </a:xfrm>
            </p:grpSpPr>
            <p:sp>
              <p:nvSpPr>
                <p:cNvPr id="5670" name="Google Shape;567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9"/>
              <p:cNvGrpSpPr/>
              <p:nvPr/>
            </p:nvGrpSpPr>
            <p:grpSpPr>
              <a:xfrm>
                <a:off x="2029422" y="2882501"/>
                <a:ext cx="103104" cy="1426186"/>
                <a:chOff x="6805413" y="3100904"/>
                <a:chExt cx="122758" cy="1698043"/>
              </a:xfrm>
            </p:grpSpPr>
            <p:sp>
              <p:nvSpPr>
                <p:cNvPr id="5678" name="Google Shape;5678;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9"/>
              <p:cNvGrpSpPr/>
              <p:nvPr/>
            </p:nvGrpSpPr>
            <p:grpSpPr>
              <a:xfrm>
                <a:off x="2272795" y="2882501"/>
                <a:ext cx="103104" cy="1426186"/>
                <a:chOff x="5206863" y="3100904"/>
                <a:chExt cx="122758" cy="1698043"/>
              </a:xfrm>
            </p:grpSpPr>
            <p:sp>
              <p:nvSpPr>
                <p:cNvPr id="5686" name="Google Shape;5686;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9"/>
              <p:cNvGrpSpPr/>
              <p:nvPr/>
            </p:nvGrpSpPr>
            <p:grpSpPr>
              <a:xfrm>
                <a:off x="1542694" y="2882501"/>
                <a:ext cx="103104" cy="1426186"/>
                <a:chOff x="6006138" y="3143629"/>
                <a:chExt cx="122758" cy="1698043"/>
              </a:xfrm>
            </p:grpSpPr>
            <p:sp>
              <p:nvSpPr>
                <p:cNvPr id="5694" name="Google Shape;5694;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01" name="Google Shape;5701;p69"/>
          <p:cNvGrpSpPr/>
          <p:nvPr/>
        </p:nvGrpSpPr>
        <p:grpSpPr>
          <a:xfrm>
            <a:off x="5683472" y="3518037"/>
            <a:ext cx="2749952" cy="870677"/>
            <a:chOff x="238125" y="1725700"/>
            <a:chExt cx="7139025" cy="2260325"/>
          </a:xfrm>
        </p:grpSpPr>
        <p:sp>
          <p:nvSpPr>
            <p:cNvPr id="5702" name="Google Shape;5702;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9"/>
          <p:cNvGrpSpPr/>
          <p:nvPr/>
        </p:nvGrpSpPr>
        <p:grpSpPr>
          <a:xfrm>
            <a:off x="5953636" y="2459783"/>
            <a:ext cx="1105452" cy="916747"/>
            <a:chOff x="5249100" y="1210600"/>
            <a:chExt cx="3502700" cy="2904775"/>
          </a:xfrm>
        </p:grpSpPr>
        <p:sp>
          <p:nvSpPr>
            <p:cNvPr id="5713" name="Google Shape;5713;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7" name="Google Shape;5717;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18" name="Google Shape;5718;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19" name="Google Shape;5719;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20" name="Google Shape;5720;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21" name="Google Shape;5721;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9"/>
          <p:cNvGrpSpPr/>
          <p:nvPr/>
        </p:nvGrpSpPr>
        <p:grpSpPr>
          <a:xfrm>
            <a:off x="7136183" y="1179201"/>
            <a:ext cx="1304650" cy="1124856"/>
            <a:chOff x="7287122" y="1165658"/>
            <a:chExt cx="1219413" cy="1051365"/>
          </a:xfrm>
        </p:grpSpPr>
        <p:grpSp>
          <p:nvGrpSpPr>
            <p:cNvPr id="5723" name="Google Shape;5723;p69"/>
            <p:cNvGrpSpPr/>
            <p:nvPr/>
          </p:nvGrpSpPr>
          <p:grpSpPr>
            <a:xfrm>
              <a:off x="7287122" y="1969723"/>
              <a:ext cx="1219413" cy="247300"/>
              <a:chOff x="7287122" y="1969723"/>
              <a:chExt cx="1219413" cy="247300"/>
            </a:xfrm>
          </p:grpSpPr>
          <p:sp>
            <p:nvSpPr>
              <p:cNvPr id="5724" name="Google Shape;5724;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9"/>
              <p:cNvGrpSpPr/>
              <p:nvPr/>
            </p:nvGrpSpPr>
            <p:grpSpPr>
              <a:xfrm>
                <a:off x="7287122" y="2063892"/>
                <a:ext cx="1151753" cy="73428"/>
                <a:chOff x="7287122" y="2063892"/>
                <a:chExt cx="1151753" cy="73428"/>
              </a:xfrm>
            </p:grpSpPr>
            <p:sp>
              <p:nvSpPr>
                <p:cNvPr id="5726" name="Google Shape;5726;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7" name="Google Shape;5727;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28" name="Google Shape;5728;p69"/>
            <p:cNvGrpSpPr/>
            <p:nvPr/>
          </p:nvGrpSpPr>
          <p:grpSpPr>
            <a:xfrm>
              <a:off x="7287122" y="1712201"/>
              <a:ext cx="1219403" cy="246767"/>
              <a:chOff x="7287122" y="1712201"/>
              <a:chExt cx="1219403" cy="246767"/>
            </a:xfrm>
          </p:grpSpPr>
          <p:sp>
            <p:nvSpPr>
              <p:cNvPr id="5729" name="Google Shape;5729;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69"/>
              <p:cNvGrpSpPr/>
              <p:nvPr/>
            </p:nvGrpSpPr>
            <p:grpSpPr>
              <a:xfrm>
                <a:off x="7287122" y="1842861"/>
                <a:ext cx="1005303" cy="73419"/>
                <a:chOff x="7287122" y="1842861"/>
                <a:chExt cx="1005303" cy="73419"/>
              </a:xfrm>
            </p:grpSpPr>
            <p:sp>
              <p:nvSpPr>
                <p:cNvPr id="5731" name="Google Shape;5731;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2" name="Google Shape;5732;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33" name="Google Shape;5733;p69"/>
            <p:cNvGrpSpPr/>
            <p:nvPr/>
          </p:nvGrpSpPr>
          <p:grpSpPr>
            <a:xfrm>
              <a:off x="7287122" y="1447520"/>
              <a:ext cx="1219403" cy="286667"/>
              <a:chOff x="7287122" y="1447520"/>
              <a:chExt cx="1219403" cy="286667"/>
            </a:xfrm>
          </p:grpSpPr>
          <p:sp>
            <p:nvSpPr>
              <p:cNvPr id="5734" name="Google Shape;5734;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69"/>
              <p:cNvGrpSpPr/>
              <p:nvPr/>
            </p:nvGrpSpPr>
            <p:grpSpPr>
              <a:xfrm>
                <a:off x="7287122" y="1581977"/>
                <a:ext cx="852803" cy="73428"/>
                <a:chOff x="7287122" y="1581977"/>
                <a:chExt cx="852803" cy="73428"/>
              </a:xfrm>
            </p:grpSpPr>
            <p:sp>
              <p:nvSpPr>
                <p:cNvPr id="5736" name="Google Shape;5736;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38" name="Google Shape;5738;p69"/>
            <p:cNvGrpSpPr/>
            <p:nvPr/>
          </p:nvGrpSpPr>
          <p:grpSpPr>
            <a:xfrm>
              <a:off x="7287122" y="1165658"/>
              <a:ext cx="1219403" cy="344253"/>
              <a:chOff x="7287122" y="1165658"/>
              <a:chExt cx="1219403" cy="344253"/>
            </a:xfrm>
          </p:grpSpPr>
          <p:sp>
            <p:nvSpPr>
              <p:cNvPr id="5739" name="Google Shape;5739;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69"/>
              <p:cNvGrpSpPr/>
              <p:nvPr/>
            </p:nvGrpSpPr>
            <p:grpSpPr>
              <a:xfrm>
                <a:off x="7287122" y="1341025"/>
                <a:ext cx="695703" cy="73419"/>
                <a:chOff x="7287122" y="1341025"/>
                <a:chExt cx="695703" cy="73419"/>
              </a:xfrm>
            </p:grpSpPr>
            <p:sp>
              <p:nvSpPr>
                <p:cNvPr id="5741" name="Google Shape;5741;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2" name="Google Shape;5742;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43" name="Google Shape;5743;p69"/>
          <p:cNvGrpSpPr/>
          <p:nvPr/>
        </p:nvGrpSpPr>
        <p:grpSpPr>
          <a:xfrm>
            <a:off x="5802676" y="1185224"/>
            <a:ext cx="1397729" cy="1098540"/>
            <a:chOff x="5900602" y="1193063"/>
            <a:chExt cx="1299851" cy="1021707"/>
          </a:xfrm>
        </p:grpSpPr>
        <p:grpSp>
          <p:nvGrpSpPr>
            <p:cNvPr id="5744" name="Google Shape;5744;p69"/>
            <p:cNvGrpSpPr/>
            <p:nvPr/>
          </p:nvGrpSpPr>
          <p:grpSpPr>
            <a:xfrm>
              <a:off x="6520337" y="1193063"/>
              <a:ext cx="341815" cy="799959"/>
              <a:chOff x="6520337" y="1193063"/>
              <a:chExt cx="341815" cy="799959"/>
            </a:xfrm>
          </p:grpSpPr>
          <p:grpSp>
            <p:nvGrpSpPr>
              <p:cNvPr id="5745" name="Google Shape;5745;p69"/>
              <p:cNvGrpSpPr/>
              <p:nvPr/>
            </p:nvGrpSpPr>
            <p:grpSpPr>
              <a:xfrm>
                <a:off x="6520337" y="1589527"/>
                <a:ext cx="213950" cy="403494"/>
                <a:chOff x="6520337" y="1589527"/>
                <a:chExt cx="213950" cy="403494"/>
              </a:xfrm>
            </p:grpSpPr>
            <p:sp>
              <p:nvSpPr>
                <p:cNvPr id="5746" name="Google Shape;5746;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6577204" y="1193063"/>
                <a:ext cx="284947" cy="464512"/>
                <a:chOff x="6577204" y="1193063"/>
                <a:chExt cx="284947" cy="464512"/>
              </a:xfrm>
            </p:grpSpPr>
            <p:sp>
              <p:nvSpPr>
                <p:cNvPr id="5749" name="Google Shape;5749;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51" name="Google Shape;5751;p69"/>
            <p:cNvGrpSpPr/>
            <p:nvPr/>
          </p:nvGrpSpPr>
          <p:grpSpPr>
            <a:xfrm>
              <a:off x="6238903" y="1193063"/>
              <a:ext cx="300475" cy="900152"/>
              <a:chOff x="6238903" y="1193063"/>
              <a:chExt cx="300475" cy="900152"/>
            </a:xfrm>
          </p:grpSpPr>
          <p:grpSp>
            <p:nvGrpSpPr>
              <p:cNvPr id="5752" name="Google Shape;5752;p69"/>
              <p:cNvGrpSpPr/>
              <p:nvPr/>
            </p:nvGrpSpPr>
            <p:grpSpPr>
              <a:xfrm>
                <a:off x="6290865" y="1489315"/>
                <a:ext cx="248514" cy="603900"/>
                <a:chOff x="6290865" y="1489315"/>
                <a:chExt cx="248514" cy="603900"/>
              </a:xfrm>
            </p:grpSpPr>
            <p:sp>
              <p:nvSpPr>
                <p:cNvPr id="5753" name="Google Shape;5753;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9"/>
              <p:cNvGrpSpPr/>
              <p:nvPr/>
            </p:nvGrpSpPr>
            <p:grpSpPr>
              <a:xfrm>
                <a:off x="6238903" y="1193063"/>
                <a:ext cx="284947" cy="333087"/>
                <a:chOff x="6238903" y="1193063"/>
                <a:chExt cx="284947" cy="333087"/>
              </a:xfrm>
            </p:grpSpPr>
            <p:sp>
              <p:nvSpPr>
                <p:cNvPr id="5756" name="Google Shape;5756;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7" name="Google Shape;5757;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58" name="Google Shape;5758;p69"/>
            <p:cNvGrpSpPr/>
            <p:nvPr/>
          </p:nvGrpSpPr>
          <p:grpSpPr>
            <a:xfrm>
              <a:off x="5900602" y="1193063"/>
              <a:ext cx="444345" cy="1021707"/>
              <a:chOff x="5900602" y="1193063"/>
              <a:chExt cx="444345" cy="1021707"/>
            </a:xfrm>
          </p:grpSpPr>
          <p:grpSp>
            <p:nvGrpSpPr>
              <p:cNvPr id="5759" name="Google Shape;5759;p69"/>
              <p:cNvGrpSpPr/>
              <p:nvPr/>
            </p:nvGrpSpPr>
            <p:grpSpPr>
              <a:xfrm>
                <a:off x="6046501" y="1367785"/>
                <a:ext cx="298446" cy="846986"/>
                <a:chOff x="6046501" y="1367785"/>
                <a:chExt cx="298446" cy="846986"/>
              </a:xfrm>
            </p:grpSpPr>
            <p:sp>
              <p:nvSpPr>
                <p:cNvPr id="5760" name="Google Shape;5760;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9"/>
              <p:cNvGrpSpPr/>
              <p:nvPr/>
            </p:nvGrpSpPr>
            <p:grpSpPr>
              <a:xfrm>
                <a:off x="5900602" y="1193063"/>
                <a:ext cx="284947" cy="182312"/>
                <a:chOff x="5900602" y="1193063"/>
                <a:chExt cx="284947" cy="182312"/>
              </a:xfrm>
            </p:grpSpPr>
            <p:sp>
              <p:nvSpPr>
                <p:cNvPr id="5763" name="Google Shape;5763;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4" name="Google Shape;5764;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65" name="Google Shape;5765;p69"/>
            <p:cNvGrpSpPr/>
            <p:nvPr/>
          </p:nvGrpSpPr>
          <p:grpSpPr>
            <a:xfrm>
              <a:off x="6738300" y="1193063"/>
              <a:ext cx="462153" cy="707634"/>
              <a:chOff x="6738300" y="1193063"/>
              <a:chExt cx="462153" cy="707634"/>
            </a:xfrm>
          </p:grpSpPr>
          <p:grpSp>
            <p:nvGrpSpPr>
              <p:cNvPr id="5766" name="Google Shape;5766;p69"/>
              <p:cNvGrpSpPr/>
              <p:nvPr/>
            </p:nvGrpSpPr>
            <p:grpSpPr>
              <a:xfrm>
                <a:off x="6915505" y="1193063"/>
                <a:ext cx="284947" cy="597387"/>
                <a:chOff x="6915505" y="1193063"/>
                <a:chExt cx="284947" cy="597387"/>
              </a:xfrm>
            </p:grpSpPr>
            <p:sp>
              <p:nvSpPr>
                <p:cNvPr id="5767" name="Google Shape;5767;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8" name="Google Shape;5768;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69" name="Google Shape;5769;p69"/>
              <p:cNvGrpSpPr/>
              <p:nvPr/>
            </p:nvGrpSpPr>
            <p:grpSpPr>
              <a:xfrm>
                <a:off x="6738300" y="1684725"/>
                <a:ext cx="230066" cy="215971"/>
                <a:chOff x="6738300" y="1684725"/>
                <a:chExt cx="230066" cy="215971"/>
              </a:xfrm>
            </p:grpSpPr>
            <p:sp>
              <p:nvSpPr>
                <p:cNvPr id="5770" name="Google Shape;5770;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2732652" y="532148"/>
            <a:ext cx="39405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51" name="Google Shape;251;p35"/>
          <p:cNvSpPr txBox="1">
            <a:spLocks noGrp="1"/>
          </p:cNvSpPr>
          <p:nvPr>
            <p:ph type="subTitle" idx="1"/>
          </p:nvPr>
        </p:nvSpPr>
        <p:spPr>
          <a:xfrm>
            <a:off x="1601829" y="2238271"/>
            <a:ext cx="6202146" cy="11562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Languages and Grammars : Bahasa </a:t>
            </a:r>
            <a:r>
              <a:rPr lang="en-US" dirty="0" err="1"/>
              <a:t>Inggris</a:t>
            </a:r>
            <a:endParaRPr lang="en-US" dirty="0"/>
          </a:p>
          <a:p>
            <a:pPr marL="285750" lvl="0" indent="-285750" algn="l" rtl="0">
              <a:spcBef>
                <a:spcPts val="0"/>
              </a:spcBef>
              <a:spcAft>
                <a:spcPts val="0"/>
              </a:spcAft>
              <a:buFont typeface="Arial" panose="020B0604020202020204" pitchFamily="34" charset="0"/>
              <a:buChar char="•"/>
            </a:pPr>
            <a:r>
              <a:rPr lang="en-US" dirty="0"/>
              <a:t>Syntax =&gt; </a:t>
            </a:r>
            <a:r>
              <a:rPr lang="en-US" dirty="0" err="1"/>
              <a:t>Bentuk</a:t>
            </a:r>
            <a:r>
              <a:rPr lang="en-US" dirty="0"/>
              <a:t> </a:t>
            </a:r>
            <a:r>
              <a:rPr lang="en-US" dirty="0" err="1"/>
              <a:t>dari</a:t>
            </a:r>
            <a:r>
              <a:rPr lang="en-US" dirty="0"/>
              <a:t> </a:t>
            </a:r>
            <a:r>
              <a:rPr lang="en-US" dirty="0" err="1"/>
              <a:t>Kalimat</a:t>
            </a:r>
            <a:r>
              <a:rPr lang="en-US" dirty="0"/>
              <a:t> / Form of Sentence</a:t>
            </a:r>
          </a:p>
          <a:p>
            <a:pPr marL="285750" lvl="0" indent="-285750" algn="l" rtl="0">
              <a:spcBef>
                <a:spcPts val="0"/>
              </a:spcBef>
              <a:spcAft>
                <a:spcPts val="0"/>
              </a:spcAft>
              <a:buFont typeface="Arial" panose="020B0604020202020204" pitchFamily="34" charset="0"/>
              <a:buChar char="•"/>
            </a:pPr>
            <a:r>
              <a:rPr lang="en-US" dirty="0"/>
              <a:t>Semantics =&gt; Arti </a:t>
            </a:r>
            <a:r>
              <a:rPr lang="en-US" dirty="0" err="1"/>
              <a:t>dari</a:t>
            </a:r>
            <a:r>
              <a:rPr lang="en-US" dirty="0"/>
              <a:t> </a:t>
            </a:r>
            <a:r>
              <a:rPr lang="en-US" dirty="0" err="1"/>
              <a:t>Kalimat</a:t>
            </a:r>
            <a:r>
              <a:rPr lang="en-US" dirty="0"/>
              <a:t> / Meaning of A </a:t>
            </a:r>
            <a:r>
              <a:rPr lang="en-US" dirty="0" err="1"/>
              <a:t>Setence</a:t>
            </a:r>
            <a:endParaRPr lang="en-US" dirty="0"/>
          </a:p>
          <a:p>
            <a:pPr marL="285750" lvl="0" indent="-285750" algn="l" rtl="0">
              <a:spcBef>
                <a:spcPts val="0"/>
              </a:spcBef>
              <a:spcAft>
                <a:spcPts val="0"/>
              </a:spcAft>
              <a:buFont typeface="Arial" panose="020B0604020202020204" pitchFamily="34" charset="0"/>
              <a:buChar char="•"/>
            </a:pPr>
            <a:r>
              <a:rPr lang="en-US" dirty="0"/>
              <a:t>Pada Grammars Bahasa </a:t>
            </a:r>
            <a:r>
              <a:rPr lang="en-US" dirty="0" err="1"/>
              <a:t>Inggris</a:t>
            </a:r>
            <a:r>
              <a:rPr lang="en-US" dirty="0"/>
              <a:t> = Noun + Verb + </a:t>
            </a:r>
            <a:r>
              <a:rPr lang="en-US" dirty="0" err="1"/>
              <a:t>AdVerb</a:t>
            </a:r>
            <a:endParaRPr lang="en-US" dirty="0"/>
          </a:p>
          <a:p>
            <a:pPr marL="285750" lvl="0" indent="-2857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       </a:t>
            </a:r>
            <a:r>
              <a:rPr lang="en-US" dirty="0" err="1"/>
              <a:t>Contohnya</a:t>
            </a:r>
            <a:r>
              <a:rPr lang="en-US" dirty="0"/>
              <a:t> </a:t>
            </a:r>
            <a:r>
              <a:rPr lang="en-US" dirty="0" err="1"/>
              <a:t>Yaitu</a:t>
            </a:r>
            <a:r>
              <a:rPr lang="en-US" dirty="0"/>
              <a:t> : “</a:t>
            </a:r>
            <a:r>
              <a:rPr lang="en-US" dirty="0" err="1"/>
              <a:t>Kucing</a:t>
            </a:r>
            <a:r>
              <a:rPr lang="en-US" dirty="0"/>
              <a:t> </a:t>
            </a:r>
            <a:r>
              <a:rPr lang="en-US" dirty="0" err="1"/>
              <a:t>Mengongong</a:t>
            </a:r>
            <a:r>
              <a:rPr lang="en-US" dirty="0"/>
              <a:t>”</a:t>
            </a:r>
          </a:p>
          <a:p>
            <a:pPr marL="0" lvl="0" indent="0" algn="l" rtl="0">
              <a:spcBef>
                <a:spcPts val="0"/>
              </a:spcBef>
              <a:spcAft>
                <a:spcPts val="0"/>
              </a:spcAft>
            </a:pPr>
            <a:r>
              <a:rPr lang="en-US" dirty="0"/>
              <a:t>	</a:t>
            </a:r>
            <a:r>
              <a:rPr lang="en-US" dirty="0" err="1"/>
              <a:t>Secara</a:t>
            </a:r>
            <a:r>
              <a:rPr lang="en-US" dirty="0"/>
              <a:t> Syntax Valid =&gt; </a:t>
            </a:r>
            <a:r>
              <a:rPr lang="en-US" dirty="0" err="1"/>
              <a:t>Kucing</a:t>
            </a:r>
            <a:r>
              <a:rPr lang="en-US" dirty="0"/>
              <a:t> (noun) + </a:t>
            </a:r>
            <a:r>
              <a:rPr lang="en-US" dirty="0" err="1"/>
              <a:t>Mengongong</a:t>
            </a:r>
            <a:r>
              <a:rPr lang="en-US" dirty="0"/>
              <a:t> (verb)</a:t>
            </a:r>
          </a:p>
          <a:p>
            <a:pPr marL="0" lvl="0" indent="0" algn="l" rtl="0">
              <a:spcBef>
                <a:spcPts val="0"/>
              </a:spcBef>
              <a:spcAft>
                <a:spcPts val="0"/>
              </a:spcAft>
            </a:pPr>
            <a:r>
              <a:rPr lang="en-US" dirty="0"/>
              <a:t>	Semantic </a:t>
            </a:r>
            <a:r>
              <a:rPr lang="en-US" dirty="0" err="1"/>
              <a:t>Tidak</a:t>
            </a:r>
            <a:r>
              <a:rPr lang="en-US" dirty="0"/>
              <a:t>-Valid =&gt; </a:t>
            </a:r>
            <a:r>
              <a:rPr lang="en-US" dirty="0" err="1"/>
              <a:t>Tidak</a:t>
            </a:r>
            <a:r>
              <a:rPr lang="en-US" dirty="0"/>
              <a:t> </a:t>
            </a:r>
            <a:r>
              <a:rPr lang="en-US" dirty="0" err="1"/>
              <a:t>ada</a:t>
            </a:r>
            <a:r>
              <a:rPr lang="en-US" dirty="0"/>
              <a:t> </a:t>
            </a:r>
            <a:r>
              <a:rPr lang="en-US" dirty="0" err="1"/>
              <a:t>kucing</a:t>
            </a:r>
            <a:r>
              <a:rPr lang="en-US" dirty="0"/>
              <a:t> </a:t>
            </a:r>
            <a:r>
              <a:rPr lang="en-US" dirty="0" err="1"/>
              <a:t>mengongong</a:t>
            </a:r>
            <a:r>
              <a:rPr lang="en-US" dirty="0"/>
              <a:t> yang 	</a:t>
            </a:r>
            <a:r>
              <a:rPr lang="en-US" dirty="0" err="1"/>
              <a:t>ada</a:t>
            </a:r>
            <a:r>
              <a:rPr lang="en-US" dirty="0"/>
              <a:t> </a:t>
            </a:r>
            <a:r>
              <a:rPr lang="en-US" dirty="0" err="1"/>
              <a:t>hanya</a:t>
            </a:r>
            <a:r>
              <a:rPr lang="en-US" dirty="0"/>
              <a:t> </a:t>
            </a:r>
            <a:r>
              <a:rPr lang="en-US" dirty="0" err="1"/>
              <a:t>kucing</a:t>
            </a:r>
            <a:r>
              <a:rPr lang="en-US" dirty="0"/>
              <a:t> </a:t>
            </a:r>
            <a:r>
              <a:rPr lang="en-US" dirty="0" err="1"/>
              <a:t>mengeong</a:t>
            </a:r>
            <a:endParaRPr lang="en-US" dirty="0"/>
          </a:p>
          <a:p>
            <a:pPr marL="0" lvl="0" indent="0" algn="l" rtl="0">
              <a:spcBef>
                <a:spcPts val="0"/>
              </a:spcBef>
              <a:spcAft>
                <a:spcPts val="0"/>
              </a:spcAft>
            </a:pPr>
            <a:r>
              <a:rPr lang="en-US" dirty="0"/>
              <a:t>       </a:t>
            </a:r>
            <a:r>
              <a:rPr lang="en-US" dirty="0" err="1"/>
              <a:t>Contoh</a:t>
            </a:r>
            <a:r>
              <a:rPr lang="en-US" dirty="0"/>
              <a:t> </a:t>
            </a:r>
            <a:r>
              <a:rPr lang="en-US" dirty="0" err="1"/>
              <a:t>Kedua</a:t>
            </a:r>
            <a:r>
              <a:rPr lang="en-US" dirty="0"/>
              <a:t> </a:t>
            </a:r>
            <a:r>
              <a:rPr lang="en-US" dirty="0" err="1"/>
              <a:t>Yaitu</a:t>
            </a:r>
            <a:r>
              <a:rPr lang="en-US" dirty="0"/>
              <a:t> : “ Beautiful Plan”</a:t>
            </a:r>
          </a:p>
          <a:p>
            <a:pPr marL="0" lvl="0" indent="0" algn="l" rtl="0">
              <a:spcBef>
                <a:spcPts val="0"/>
              </a:spcBef>
              <a:spcAft>
                <a:spcPts val="0"/>
              </a:spcAft>
            </a:pPr>
            <a:r>
              <a:rPr lang="en-US" dirty="0"/>
              <a:t>	</a:t>
            </a:r>
            <a:r>
              <a:rPr lang="en-US" dirty="0" err="1"/>
              <a:t>Secara</a:t>
            </a:r>
            <a:r>
              <a:rPr lang="en-US" dirty="0"/>
              <a:t> Syntax Valid =&gt; </a:t>
            </a:r>
            <a:r>
              <a:rPr lang="en-US" dirty="0" err="1"/>
              <a:t>Rencana</a:t>
            </a:r>
            <a:r>
              <a:rPr lang="en-US" dirty="0"/>
              <a:t> yang Indah</a:t>
            </a:r>
          </a:p>
          <a:p>
            <a:pPr marL="0" lvl="0" indent="0" algn="l" rtl="0">
              <a:spcBef>
                <a:spcPts val="0"/>
              </a:spcBef>
              <a:spcAft>
                <a:spcPts val="0"/>
              </a:spcAft>
            </a:pPr>
            <a:r>
              <a:rPr lang="en-US" dirty="0"/>
              <a:t>	Syntax </a:t>
            </a:r>
            <a:r>
              <a:rPr lang="en-US" dirty="0" err="1"/>
              <a:t>Tidak</a:t>
            </a:r>
            <a:r>
              <a:rPr lang="en-US" dirty="0"/>
              <a:t>-Valid =&gt; Plan (verb) + Beautiful (Adjective)</a:t>
            </a:r>
          </a:p>
        </p:txBody>
      </p:sp>
      <p:grpSp>
        <p:nvGrpSpPr>
          <p:cNvPr id="252" name="Google Shape;252;p35"/>
          <p:cNvGrpSpPr/>
          <p:nvPr/>
        </p:nvGrpSpPr>
        <p:grpSpPr>
          <a:xfrm rot="-3201045" flipH="1">
            <a:off x="6904341" y="3850393"/>
            <a:ext cx="1484403" cy="692410"/>
            <a:chOff x="5328069" y="4356063"/>
            <a:chExt cx="1082676" cy="505022"/>
          </a:xfrm>
        </p:grpSpPr>
        <p:sp>
          <p:nvSpPr>
            <p:cNvPr id="253" name="Google Shape;253;p35"/>
            <p:cNvSpPr/>
            <p:nvPr/>
          </p:nvSpPr>
          <p:spPr>
            <a:xfrm>
              <a:off x="5328069" y="4356063"/>
              <a:ext cx="669880" cy="505022"/>
            </a:xfrm>
            <a:custGeom>
              <a:avLst/>
              <a:gdLst/>
              <a:ahLst/>
              <a:cxnLst/>
              <a:rect l="l" t="t" r="r" b="b"/>
              <a:pathLst>
                <a:path w="11861" h="8942" fill="none" extrusionOk="0">
                  <a:moveTo>
                    <a:pt x="6643" y="8942"/>
                  </a:moveTo>
                  <a:cubicBezTo>
                    <a:pt x="5264" y="7701"/>
                    <a:pt x="3977" y="6390"/>
                    <a:pt x="2781" y="5034"/>
                  </a:cubicBezTo>
                  <a:cubicBezTo>
                    <a:pt x="1862" y="4023"/>
                    <a:pt x="437" y="2897"/>
                    <a:pt x="92" y="1633"/>
                  </a:cubicBezTo>
                  <a:cubicBezTo>
                    <a:pt x="0" y="1357"/>
                    <a:pt x="23" y="1035"/>
                    <a:pt x="138" y="759"/>
                  </a:cubicBezTo>
                  <a:cubicBezTo>
                    <a:pt x="345" y="345"/>
                    <a:pt x="897" y="93"/>
                    <a:pt x="1425" y="47"/>
                  </a:cubicBezTo>
                  <a:cubicBezTo>
                    <a:pt x="1977" y="1"/>
                    <a:pt x="2529" y="116"/>
                    <a:pt x="3011" y="323"/>
                  </a:cubicBezTo>
                  <a:cubicBezTo>
                    <a:pt x="3977" y="736"/>
                    <a:pt x="4712" y="1403"/>
                    <a:pt x="5425" y="2046"/>
                  </a:cubicBezTo>
                  <a:cubicBezTo>
                    <a:pt x="6321" y="2874"/>
                    <a:pt x="11860" y="7057"/>
                    <a:pt x="10182" y="8114"/>
                  </a:cubicBezTo>
                  <a:cubicBezTo>
                    <a:pt x="9194" y="8758"/>
                    <a:pt x="8068" y="7953"/>
                    <a:pt x="7401" y="7402"/>
                  </a:cubicBezTo>
                  <a:cubicBezTo>
                    <a:pt x="5425" y="5770"/>
                    <a:pt x="4000" y="3839"/>
                    <a:pt x="1908" y="2276"/>
                  </a:cubicBezTo>
                </a:path>
              </a:pathLst>
            </a:custGeom>
            <a:solidFill>
              <a:schemeClr val="accent3"/>
            </a:solidFill>
            <a:ln w="381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5661684" y="4567685"/>
              <a:ext cx="749061" cy="253189"/>
            </a:xfrm>
            <a:custGeom>
              <a:avLst/>
              <a:gdLst/>
              <a:ahLst/>
              <a:cxnLst/>
              <a:rect l="l" t="t" r="r" b="b"/>
              <a:pathLst>
                <a:path w="13263" h="4483" fill="none" extrusionOk="0">
                  <a:moveTo>
                    <a:pt x="10527" y="4482"/>
                  </a:moveTo>
                  <a:cubicBezTo>
                    <a:pt x="7631" y="4229"/>
                    <a:pt x="4781" y="3632"/>
                    <a:pt x="2023" y="2758"/>
                  </a:cubicBezTo>
                  <a:cubicBezTo>
                    <a:pt x="1310" y="2528"/>
                    <a:pt x="552" y="2253"/>
                    <a:pt x="184" y="1701"/>
                  </a:cubicBezTo>
                  <a:cubicBezTo>
                    <a:pt x="69" y="1517"/>
                    <a:pt x="0" y="1287"/>
                    <a:pt x="46" y="1080"/>
                  </a:cubicBezTo>
                  <a:cubicBezTo>
                    <a:pt x="184" y="552"/>
                    <a:pt x="920" y="299"/>
                    <a:pt x="1563" y="230"/>
                  </a:cubicBezTo>
                  <a:cubicBezTo>
                    <a:pt x="3241" y="0"/>
                    <a:pt x="4965" y="276"/>
                    <a:pt x="6620" y="552"/>
                  </a:cubicBezTo>
                  <a:lnTo>
                    <a:pt x="11929" y="1402"/>
                  </a:lnTo>
                  <a:cubicBezTo>
                    <a:pt x="12504" y="1494"/>
                    <a:pt x="13262" y="1724"/>
                    <a:pt x="13239" y="2207"/>
                  </a:cubicBezTo>
                  <a:cubicBezTo>
                    <a:pt x="13216" y="2506"/>
                    <a:pt x="12918" y="2712"/>
                    <a:pt x="12596" y="2781"/>
                  </a:cubicBezTo>
                  <a:cubicBezTo>
                    <a:pt x="12274" y="2850"/>
                    <a:pt x="11929" y="2873"/>
                    <a:pt x="11584" y="2827"/>
                  </a:cubicBezTo>
                  <a:cubicBezTo>
                    <a:pt x="8757" y="2597"/>
                    <a:pt x="5930" y="2253"/>
                    <a:pt x="3149" y="1816"/>
                  </a:cubicBezTo>
                </a:path>
              </a:pathLst>
            </a:custGeom>
            <a:solidFill>
              <a:schemeClr val="accent3"/>
            </a:solidFill>
            <a:ln w="381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5"/>
          <p:cNvGrpSpPr/>
          <p:nvPr/>
        </p:nvGrpSpPr>
        <p:grpSpPr>
          <a:xfrm rot="-3201045" flipH="1">
            <a:off x="470941" y="1148593"/>
            <a:ext cx="1484403" cy="692410"/>
            <a:chOff x="5328069" y="4356063"/>
            <a:chExt cx="1082676" cy="505022"/>
          </a:xfrm>
        </p:grpSpPr>
        <p:sp>
          <p:nvSpPr>
            <p:cNvPr id="256" name="Google Shape;256;p35"/>
            <p:cNvSpPr/>
            <p:nvPr/>
          </p:nvSpPr>
          <p:spPr>
            <a:xfrm>
              <a:off x="5328069" y="4356063"/>
              <a:ext cx="669880" cy="505022"/>
            </a:xfrm>
            <a:custGeom>
              <a:avLst/>
              <a:gdLst/>
              <a:ahLst/>
              <a:cxnLst/>
              <a:rect l="l" t="t" r="r" b="b"/>
              <a:pathLst>
                <a:path w="11861" h="8942" fill="none" extrusionOk="0">
                  <a:moveTo>
                    <a:pt x="6643" y="8942"/>
                  </a:moveTo>
                  <a:cubicBezTo>
                    <a:pt x="5264" y="7701"/>
                    <a:pt x="3977" y="6390"/>
                    <a:pt x="2781" y="5034"/>
                  </a:cubicBezTo>
                  <a:cubicBezTo>
                    <a:pt x="1862" y="4023"/>
                    <a:pt x="437" y="2897"/>
                    <a:pt x="92" y="1633"/>
                  </a:cubicBezTo>
                  <a:cubicBezTo>
                    <a:pt x="0" y="1357"/>
                    <a:pt x="23" y="1035"/>
                    <a:pt x="138" y="759"/>
                  </a:cubicBezTo>
                  <a:cubicBezTo>
                    <a:pt x="345" y="345"/>
                    <a:pt x="897" y="93"/>
                    <a:pt x="1425" y="47"/>
                  </a:cubicBezTo>
                  <a:cubicBezTo>
                    <a:pt x="1977" y="1"/>
                    <a:pt x="2529" y="116"/>
                    <a:pt x="3011" y="323"/>
                  </a:cubicBezTo>
                  <a:cubicBezTo>
                    <a:pt x="3977" y="736"/>
                    <a:pt x="4712" y="1403"/>
                    <a:pt x="5425" y="2046"/>
                  </a:cubicBezTo>
                  <a:cubicBezTo>
                    <a:pt x="6321" y="2874"/>
                    <a:pt x="11860" y="7057"/>
                    <a:pt x="10182" y="8114"/>
                  </a:cubicBezTo>
                  <a:cubicBezTo>
                    <a:pt x="9194" y="8758"/>
                    <a:pt x="8068" y="7953"/>
                    <a:pt x="7401" y="7402"/>
                  </a:cubicBezTo>
                  <a:cubicBezTo>
                    <a:pt x="5425" y="5770"/>
                    <a:pt x="4000" y="3839"/>
                    <a:pt x="1908" y="2276"/>
                  </a:cubicBezTo>
                </a:path>
              </a:pathLst>
            </a:custGeom>
            <a:solidFill>
              <a:schemeClr val="accent3"/>
            </a:solidFill>
            <a:ln w="381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5661684" y="4567685"/>
              <a:ext cx="749061" cy="253189"/>
            </a:xfrm>
            <a:custGeom>
              <a:avLst/>
              <a:gdLst/>
              <a:ahLst/>
              <a:cxnLst/>
              <a:rect l="l" t="t" r="r" b="b"/>
              <a:pathLst>
                <a:path w="13263" h="4483" fill="none" extrusionOk="0">
                  <a:moveTo>
                    <a:pt x="10527" y="4482"/>
                  </a:moveTo>
                  <a:cubicBezTo>
                    <a:pt x="7631" y="4229"/>
                    <a:pt x="4781" y="3632"/>
                    <a:pt x="2023" y="2758"/>
                  </a:cubicBezTo>
                  <a:cubicBezTo>
                    <a:pt x="1310" y="2528"/>
                    <a:pt x="552" y="2253"/>
                    <a:pt x="184" y="1701"/>
                  </a:cubicBezTo>
                  <a:cubicBezTo>
                    <a:pt x="69" y="1517"/>
                    <a:pt x="0" y="1287"/>
                    <a:pt x="46" y="1080"/>
                  </a:cubicBezTo>
                  <a:cubicBezTo>
                    <a:pt x="184" y="552"/>
                    <a:pt x="920" y="299"/>
                    <a:pt x="1563" y="230"/>
                  </a:cubicBezTo>
                  <a:cubicBezTo>
                    <a:pt x="3241" y="0"/>
                    <a:pt x="4965" y="276"/>
                    <a:pt x="6620" y="552"/>
                  </a:cubicBezTo>
                  <a:lnTo>
                    <a:pt x="11929" y="1402"/>
                  </a:lnTo>
                  <a:cubicBezTo>
                    <a:pt x="12504" y="1494"/>
                    <a:pt x="13262" y="1724"/>
                    <a:pt x="13239" y="2207"/>
                  </a:cubicBezTo>
                  <a:cubicBezTo>
                    <a:pt x="13216" y="2506"/>
                    <a:pt x="12918" y="2712"/>
                    <a:pt x="12596" y="2781"/>
                  </a:cubicBezTo>
                  <a:cubicBezTo>
                    <a:pt x="12274" y="2850"/>
                    <a:pt x="11929" y="2873"/>
                    <a:pt x="11584" y="2827"/>
                  </a:cubicBezTo>
                  <a:cubicBezTo>
                    <a:pt x="8757" y="2597"/>
                    <a:pt x="5930" y="2253"/>
                    <a:pt x="3149" y="1816"/>
                  </a:cubicBezTo>
                </a:path>
              </a:pathLst>
            </a:custGeom>
            <a:solidFill>
              <a:schemeClr val="accent1"/>
            </a:solid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5"/>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75"/>
        <p:cNvGrpSpPr/>
        <p:nvPr/>
      </p:nvGrpSpPr>
      <p:grpSpPr>
        <a:xfrm>
          <a:off x="0" y="0"/>
          <a:ext cx="0" cy="0"/>
          <a:chOff x="0" y="0"/>
          <a:chExt cx="0" cy="0"/>
        </a:xfrm>
      </p:grpSpPr>
      <p:sp>
        <p:nvSpPr>
          <p:cNvPr id="5776" name="Google Shape;5776;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77" name="Google Shape;5777;p7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78" name="Google Shape;5778;p70"/>
          <p:cNvGrpSpPr/>
          <p:nvPr/>
        </p:nvGrpSpPr>
        <p:grpSpPr>
          <a:xfrm>
            <a:off x="1267741" y="2287103"/>
            <a:ext cx="298169" cy="339253"/>
            <a:chOff x="1529350" y="258825"/>
            <a:chExt cx="423475" cy="481825"/>
          </a:xfrm>
        </p:grpSpPr>
        <p:sp>
          <p:nvSpPr>
            <p:cNvPr id="5779" name="Google Shape;5779;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1" name="Google Shape;5781;p70"/>
          <p:cNvGrpSpPr/>
          <p:nvPr/>
        </p:nvGrpSpPr>
        <p:grpSpPr>
          <a:xfrm>
            <a:off x="1660716" y="2367273"/>
            <a:ext cx="340890" cy="178912"/>
            <a:chOff x="2084325" y="363300"/>
            <a:chExt cx="484150" cy="254100"/>
          </a:xfrm>
        </p:grpSpPr>
        <p:sp>
          <p:nvSpPr>
            <p:cNvPr id="5782" name="Google Shape;5782;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0"/>
          <p:cNvGrpSpPr/>
          <p:nvPr/>
        </p:nvGrpSpPr>
        <p:grpSpPr>
          <a:xfrm>
            <a:off x="2110011" y="2287102"/>
            <a:ext cx="298169" cy="339253"/>
            <a:chOff x="2707500" y="249400"/>
            <a:chExt cx="423475" cy="481825"/>
          </a:xfrm>
        </p:grpSpPr>
        <p:sp>
          <p:nvSpPr>
            <p:cNvPr id="5785" name="Google Shape;5785;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70"/>
          <p:cNvGrpSpPr/>
          <p:nvPr/>
        </p:nvGrpSpPr>
        <p:grpSpPr>
          <a:xfrm>
            <a:off x="2912712" y="2287349"/>
            <a:ext cx="352349" cy="338760"/>
            <a:chOff x="3854700" y="249750"/>
            <a:chExt cx="500425" cy="481125"/>
          </a:xfrm>
        </p:grpSpPr>
        <p:sp>
          <p:nvSpPr>
            <p:cNvPr id="5788" name="Google Shape;5788;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70"/>
          <p:cNvGrpSpPr/>
          <p:nvPr/>
        </p:nvGrpSpPr>
        <p:grpSpPr>
          <a:xfrm>
            <a:off x="3330701" y="2287349"/>
            <a:ext cx="352349" cy="338760"/>
            <a:chOff x="4447550" y="249750"/>
            <a:chExt cx="500425" cy="481125"/>
          </a:xfrm>
        </p:grpSpPr>
        <p:sp>
          <p:nvSpPr>
            <p:cNvPr id="5797" name="Google Shape;5797;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70"/>
          <p:cNvGrpSpPr/>
          <p:nvPr/>
        </p:nvGrpSpPr>
        <p:grpSpPr>
          <a:xfrm>
            <a:off x="3759902" y="2287102"/>
            <a:ext cx="339253" cy="339253"/>
            <a:chOff x="5049725" y="249400"/>
            <a:chExt cx="481825" cy="481825"/>
          </a:xfrm>
        </p:grpSpPr>
        <p:sp>
          <p:nvSpPr>
            <p:cNvPr id="5800" name="Google Shape;5800;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0"/>
          <p:cNvGrpSpPr/>
          <p:nvPr/>
        </p:nvGrpSpPr>
        <p:grpSpPr>
          <a:xfrm>
            <a:off x="4173843" y="2287102"/>
            <a:ext cx="339253" cy="339253"/>
            <a:chOff x="5660400" y="238125"/>
            <a:chExt cx="481825" cy="481825"/>
          </a:xfrm>
        </p:grpSpPr>
        <p:sp>
          <p:nvSpPr>
            <p:cNvPr id="5803" name="Google Shape;5803;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70"/>
          <p:cNvGrpSpPr/>
          <p:nvPr/>
        </p:nvGrpSpPr>
        <p:grpSpPr>
          <a:xfrm>
            <a:off x="4590529" y="2287102"/>
            <a:ext cx="339253" cy="339253"/>
            <a:chOff x="6235400" y="249400"/>
            <a:chExt cx="481825" cy="481825"/>
          </a:xfrm>
        </p:grpSpPr>
        <p:sp>
          <p:nvSpPr>
            <p:cNvPr id="5806" name="Google Shape;5806;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1" name="Google Shape;5811;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2" name="Google Shape;5812;p70"/>
          <p:cNvGrpSpPr/>
          <p:nvPr/>
        </p:nvGrpSpPr>
        <p:grpSpPr>
          <a:xfrm>
            <a:off x="1660875" y="2711232"/>
            <a:ext cx="340573" cy="339271"/>
            <a:chOff x="2085450" y="842250"/>
            <a:chExt cx="483700" cy="481850"/>
          </a:xfrm>
        </p:grpSpPr>
        <p:sp>
          <p:nvSpPr>
            <p:cNvPr id="5813" name="Google Shape;5813;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6" name="Google Shape;5816;p70"/>
          <p:cNvGrpSpPr/>
          <p:nvPr/>
        </p:nvGrpSpPr>
        <p:grpSpPr>
          <a:xfrm>
            <a:off x="2089443" y="2711241"/>
            <a:ext cx="339306" cy="339253"/>
            <a:chOff x="2685825" y="840375"/>
            <a:chExt cx="481900" cy="481825"/>
          </a:xfrm>
        </p:grpSpPr>
        <p:sp>
          <p:nvSpPr>
            <p:cNvPr id="5817" name="Google Shape;5817;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70"/>
          <p:cNvGrpSpPr/>
          <p:nvPr/>
        </p:nvGrpSpPr>
        <p:grpSpPr>
          <a:xfrm>
            <a:off x="2501104" y="2710924"/>
            <a:ext cx="350431" cy="339887"/>
            <a:chOff x="3270675" y="841800"/>
            <a:chExt cx="497700" cy="482725"/>
          </a:xfrm>
        </p:grpSpPr>
        <p:sp>
          <p:nvSpPr>
            <p:cNvPr id="5820" name="Google Shape;5820;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3" name="Google Shape;5823;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4" name="Google Shape;5824;p70"/>
          <p:cNvGrpSpPr/>
          <p:nvPr/>
        </p:nvGrpSpPr>
        <p:grpSpPr>
          <a:xfrm>
            <a:off x="3337249" y="2731783"/>
            <a:ext cx="339253" cy="298169"/>
            <a:chOff x="4467200" y="877100"/>
            <a:chExt cx="481825" cy="423475"/>
          </a:xfrm>
        </p:grpSpPr>
        <p:sp>
          <p:nvSpPr>
            <p:cNvPr id="5825" name="Google Shape;5825;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70"/>
          <p:cNvGrpSpPr/>
          <p:nvPr/>
        </p:nvGrpSpPr>
        <p:grpSpPr>
          <a:xfrm>
            <a:off x="3752140" y="2711232"/>
            <a:ext cx="354778" cy="339271"/>
            <a:chOff x="5045500" y="842250"/>
            <a:chExt cx="503875" cy="481850"/>
          </a:xfrm>
        </p:grpSpPr>
        <p:sp>
          <p:nvSpPr>
            <p:cNvPr id="5830" name="Google Shape;5830;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2" name="Google Shape;5832;p70"/>
          <p:cNvGrpSpPr/>
          <p:nvPr/>
        </p:nvGrpSpPr>
        <p:grpSpPr>
          <a:xfrm>
            <a:off x="2523626" y="2287428"/>
            <a:ext cx="305386" cy="338602"/>
            <a:chOff x="3300325" y="249875"/>
            <a:chExt cx="433725" cy="480900"/>
          </a:xfrm>
        </p:grpSpPr>
        <p:sp>
          <p:nvSpPr>
            <p:cNvPr id="5833" name="Google Shape;5833;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0"/>
          <p:cNvGrpSpPr/>
          <p:nvPr/>
        </p:nvGrpSpPr>
        <p:grpSpPr>
          <a:xfrm>
            <a:off x="4174987" y="2737451"/>
            <a:ext cx="336965" cy="286833"/>
            <a:chOff x="5645200" y="879425"/>
            <a:chExt cx="478575" cy="407375"/>
          </a:xfrm>
        </p:grpSpPr>
        <p:sp>
          <p:nvSpPr>
            <p:cNvPr id="5840" name="Google Shape;5840;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6" name="Google Shape;5846;p70"/>
          <p:cNvGrpSpPr/>
          <p:nvPr/>
        </p:nvGrpSpPr>
        <p:grpSpPr>
          <a:xfrm>
            <a:off x="4611062" y="2711241"/>
            <a:ext cx="298186" cy="339253"/>
            <a:chOff x="6264525" y="842250"/>
            <a:chExt cx="423500" cy="481825"/>
          </a:xfrm>
        </p:grpSpPr>
        <p:sp>
          <p:nvSpPr>
            <p:cNvPr id="5847" name="Google Shape;5847;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70"/>
          <p:cNvGrpSpPr/>
          <p:nvPr/>
        </p:nvGrpSpPr>
        <p:grpSpPr>
          <a:xfrm>
            <a:off x="829350" y="3125895"/>
            <a:ext cx="339253" cy="339253"/>
            <a:chOff x="900750" y="1436075"/>
            <a:chExt cx="481825" cy="481825"/>
          </a:xfrm>
        </p:grpSpPr>
        <p:sp>
          <p:nvSpPr>
            <p:cNvPr id="5855" name="Google Shape;5855;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9" name="Google Shape;5859;p70"/>
          <p:cNvGrpSpPr/>
          <p:nvPr/>
        </p:nvGrpSpPr>
        <p:grpSpPr>
          <a:xfrm>
            <a:off x="1247198" y="3186183"/>
            <a:ext cx="339253" cy="218676"/>
            <a:chOff x="1492675" y="1520750"/>
            <a:chExt cx="481825" cy="310575"/>
          </a:xfrm>
        </p:grpSpPr>
        <p:sp>
          <p:nvSpPr>
            <p:cNvPr id="5860" name="Google Shape;5860;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0"/>
          <p:cNvGrpSpPr/>
          <p:nvPr/>
        </p:nvGrpSpPr>
        <p:grpSpPr>
          <a:xfrm>
            <a:off x="1654995" y="3125877"/>
            <a:ext cx="352332" cy="339288"/>
            <a:chOff x="2071000" y="1435025"/>
            <a:chExt cx="500400" cy="481875"/>
          </a:xfrm>
        </p:grpSpPr>
        <p:sp>
          <p:nvSpPr>
            <p:cNvPr id="5863" name="Google Shape;5863;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0"/>
          <p:cNvGrpSpPr/>
          <p:nvPr/>
        </p:nvGrpSpPr>
        <p:grpSpPr>
          <a:xfrm>
            <a:off x="828875" y="2731810"/>
            <a:ext cx="340204" cy="298116"/>
            <a:chOff x="899850" y="871450"/>
            <a:chExt cx="483175" cy="423400"/>
          </a:xfrm>
        </p:grpSpPr>
        <p:sp>
          <p:nvSpPr>
            <p:cNvPr id="5867" name="Google Shape;5867;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0"/>
          <p:cNvGrpSpPr/>
          <p:nvPr/>
        </p:nvGrpSpPr>
        <p:grpSpPr>
          <a:xfrm>
            <a:off x="2083159" y="3146709"/>
            <a:ext cx="351874" cy="297623"/>
            <a:chOff x="2678350" y="1464650"/>
            <a:chExt cx="499750" cy="422700"/>
          </a:xfrm>
        </p:grpSpPr>
        <p:sp>
          <p:nvSpPr>
            <p:cNvPr id="5872" name="Google Shape;5872;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70"/>
          <p:cNvGrpSpPr/>
          <p:nvPr/>
        </p:nvGrpSpPr>
        <p:grpSpPr>
          <a:xfrm>
            <a:off x="2506692" y="3125895"/>
            <a:ext cx="339253" cy="339253"/>
            <a:chOff x="3271200" y="1435075"/>
            <a:chExt cx="481825" cy="481825"/>
          </a:xfrm>
        </p:grpSpPr>
        <p:sp>
          <p:nvSpPr>
            <p:cNvPr id="5876" name="Google Shape;5876;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0"/>
          <p:cNvGrpSpPr/>
          <p:nvPr/>
        </p:nvGrpSpPr>
        <p:grpSpPr>
          <a:xfrm>
            <a:off x="2917165" y="3125877"/>
            <a:ext cx="343442" cy="339288"/>
            <a:chOff x="3858100" y="1435075"/>
            <a:chExt cx="487775" cy="481875"/>
          </a:xfrm>
        </p:grpSpPr>
        <p:sp>
          <p:nvSpPr>
            <p:cNvPr id="5879" name="Google Shape;5879;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4" name="Google Shape;5884;p70"/>
          <p:cNvGrpSpPr/>
          <p:nvPr/>
        </p:nvGrpSpPr>
        <p:grpSpPr>
          <a:xfrm>
            <a:off x="3337249" y="3125895"/>
            <a:ext cx="339253" cy="339253"/>
            <a:chOff x="4456875" y="1435075"/>
            <a:chExt cx="481825" cy="481825"/>
          </a:xfrm>
        </p:grpSpPr>
        <p:sp>
          <p:nvSpPr>
            <p:cNvPr id="5885" name="Google Shape;5885;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70"/>
          <p:cNvGrpSpPr/>
          <p:nvPr/>
        </p:nvGrpSpPr>
        <p:grpSpPr>
          <a:xfrm>
            <a:off x="3758239" y="3125886"/>
            <a:ext cx="342580" cy="339271"/>
            <a:chOff x="5049725" y="1435050"/>
            <a:chExt cx="486550" cy="481850"/>
          </a:xfrm>
        </p:grpSpPr>
        <p:sp>
          <p:nvSpPr>
            <p:cNvPr id="5905" name="Google Shape;5905;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9" name="Google Shape;5909;p70"/>
          <p:cNvGrpSpPr/>
          <p:nvPr/>
        </p:nvGrpSpPr>
        <p:grpSpPr>
          <a:xfrm>
            <a:off x="4173790" y="3125895"/>
            <a:ext cx="339359" cy="339253"/>
            <a:chOff x="5642475" y="1435075"/>
            <a:chExt cx="481975" cy="481825"/>
          </a:xfrm>
        </p:grpSpPr>
        <p:sp>
          <p:nvSpPr>
            <p:cNvPr id="5910" name="Google Shape;5910;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3" name="Google Shape;5913;p70"/>
          <p:cNvGrpSpPr/>
          <p:nvPr/>
        </p:nvGrpSpPr>
        <p:grpSpPr>
          <a:xfrm>
            <a:off x="1661509" y="3559347"/>
            <a:ext cx="339306" cy="298186"/>
            <a:chOff x="2085450" y="2057100"/>
            <a:chExt cx="481900" cy="423500"/>
          </a:xfrm>
        </p:grpSpPr>
        <p:sp>
          <p:nvSpPr>
            <p:cNvPr id="5914" name="Google Shape;5914;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7" name="Google Shape;5917;p70"/>
          <p:cNvGrpSpPr/>
          <p:nvPr/>
        </p:nvGrpSpPr>
        <p:grpSpPr>
          <a:xfrm>
            <a:off x="2089442" y="3582592"/>
            <a:ext cx="339306" cy="251698"/>
            <a:chOff x="2678275" y="2090100"/>
            <a:chExt cx="481900" cy="357475"/>
          </a:xfrm>
        </p:grpSpPr>
        <p:sp>
          <p:nvSpPr>
            <p:cNvPr id="5918" name="Google Shape;5918;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70"/>
          <p:cNvGrpSpPr/>
          <p:nvPr/>
        </p:nvGrpSpPr>
        <p:grpSpPr>
          <a:xfrm>
            <a:off x="2566646" y="3594790"/>
            <a:ext cx="219345" cy="227301"/>
            <a:chOff x="3357325" y="2093500"/>
            <a:chExt cx="311525" cy="322825"/>
          </a:xfrm>
        </p:grpSpPr>
        <p:sp>
          <p:nvSpPr>
            <p:cNvPr id="5924" name="Google Shape;5924;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7" name="Google Shape;5927;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8" name="Google Shape;5928;p70"/>
          <p:cNvGrpSpPr/>
          <p:nvPr/>
        </p:nvGrpSpPr>
        <p:grpSpPr>
          <a:xfrm>
            <a:off x="3360836" y="3538814"/>
            <a:ext cx="292078" cy="339253"/>
            <a:chOff x="4492800" y="2027925"/>
            <a:chExt cx="414825" cy="481825"/>
          </a:xfrm>
        </p:grpSpPr>
        <p:sp>
          <p:nvSpPr>
            <p:cNvPr id="5929" name="Google Shape;5929;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0"/>
          <p:cNvGrpSpPr/>
          <p:nvPr/>
        </p:nvGrpSpPr>
        <p:grpSpPr>
          <a:xfrm>
            <a:off x="3759928" y="3538805"/>
            <a:ext cx="339200" cy="339271"/>
            <a:chOff x="5049725" y="2027900"/>
            <a:chExt cx="481750" cy="481850"/>
          </a:xfrm>
        </p:grpSpPr>
        <p:sp>
          <p:nvSpPr>
            <p:cNvPr id="5932" name="Google Shape;5932;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0"/>
          <p:cNvGrpSpPr/>
          <p:nvPr/>
        </p:nvGrpSpPr>
        <p:grpSpPr>
          <a:xfrm>
            <a:off x="4233524" y="3538893"/>
            <a:ext cx="219890" cy="339095"/>
            <a:chOff x="5726350" y="2028150"/>
            <a:chExt cx="312300" cy="481600"/>
          </a:xfrm>
        </p:grpSpPr>
        <p:sp>
          <p:nvSpPr>
            <p:cNvPr id="5941" name="Google Shape;5941;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4" name="Google Shape;5944;p70"/>
          <p:cNvGrpSpPr/>
          <p:nvPr/>
        </p:nvGrpSpPr>
        <p:grpSpPr>
          <a:xfrm>
            <a:off x="4593715" y="3542000"/>
            <a:ext cx="332881" cy="332881"/>
            <a:chOff x="6239925" y="2032450"/>
            <a:chExt cx="472775" cy="472775"/>
          </a:xfrm>
        </p:grpSpPr>
        <p:sp>
          <p:nvSpPr>
            <p:cNvPr id="5945" name="Google Shape;5945;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0"/>
          <p:cNvGrpSpPr/>
          <p:nvPr/>
        </p:nvGrpSpPr>
        <p:grpSpPr>
          <a:xfrm>
            <a:off x="5042807" y="2364092"/>
            <a:ext cx="334641" cy="185425"/>
            <a:chOff x="903075" y="2730000"/>
            <a:chExt cx="475275" cy="263350"/>
          </a:xfrm>
        </p:grpSpPr>
        <p:sp>
          <p:nvSpPr>
            <p:cNvPr id="5948" name="Google Shape;5948;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0"/>
          <p:cNvGrpSpPr/>
          <p:nvPr/>
        </p:nvGrpSpPr>
        <p:grpSpPr>
          <a:xfrm>
            <a:off x="1247198" y="3538814"/>
            <a:ext cx="339253" cy="339253"/>
            <a:chOff x="1492675" y="2027925"/>
            <a:chExt cx="481825" cy="481825"/>
          </a:xfrm>
        </p:grpSpPr>
        <p:sp>
          <p:nvSpPr>
            <p:cNvPr id="5952" name="Google Shape;5952;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0"/>
          <p:cNvGrpSpPr/>
          <p:nvPr/>
        </p:nvGrpSpPr>
        <p:grpSpPr>
          <a:xfrm>
            <a:off x="829359" y="2307635"/>
            <a:ext cx="339235" cy="298186"/>
            <a:chOff x="898875" y="244725"/>
            <a:chExt cx="481800" cy="423500"/>
          </a:xfrm>
        </p:grpSpPr>
        <p:sp>
          <p:nvSpPr>
            <p:cNvPr id="5958" name="Google Shape;5958;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70"/>
          <p:cNvGrpSpPr/>
          <p:nvPr/>
        </p:nvGrpSpPr>
        <p:grpSpPr>
          <a:xfrm>
            <a:off x="5473575" y="2287178"/>
            <a:ext cx="339253" cy="339253"/>
            <a:chOff x="1492675" y="2620775"/>
            <a:chExt cx="481825" cy="481825"/>
          </a:xfrm>
        </p:grpSpPr>
        <p:sp>
          <p:nvSpPr>
            <p:cNvPr id="5965" name="Google Shape;5965;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7" name="Google Shape;5967;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8" name="Google Shape;5968;p70"/>
          <p:cNvGrpSpPr/>
          <p:nvPr/>
        </p:nvGrpSpPr>
        <p:grpSpPr>
          <a:xfrm>
            <a:off x="6297328" y="2303161"/>
            <a:ext cx="333585" cy="307287"/>
            <a:chOff x="2682350" y="2643425"/>
            <a:chExt cx="473775" cy="436425"/>
          </a:xfrm>
        </p:grpSpPr>
        <p:sp>
          <p:nvSpPr>
            <p:cNvPr id="5969" name="Google Shape;5969;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0"/>
          <p:cNvGrpSpPr/>
          <p:nvPr/>
        </p:nvGrpSpPr>
        <p:grpSpPr>
          <a:xfrm>
            <a:off x="6762818" y="2287178"/>
            <a:ext cx="238531" cy="339253"/>
            <a:chOff x="3342725" y="2620775"/>
            <a:chExt cx="338775" cy="481825"/>
          </a:xfrm>
        </p:grpSpPr>
        <p:sp>
          <p:nvSpPr>
            <p:cNvPr id="5977" name="Google Shape;5977;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0" name="Google Shape;5980;p70"/>
          <p:cNvGrpSpPr/>
          <p:nvPr/>
        </p:nvGrpSpPr>
        <p:grpSpPr>
          <a:xfrm>
            <a:off x="7156568" y="2287178"/>
            <a:ext cx="278296" cy="339253"/>
            <a:chOff x="3907325" y="2620775"/>
            <a:chExt cx="395250" cy="481825"/>
          </a:xfrm>
        </p:grpSpPr>
        <p:sp>
          <p:nvSpPr>
            <p:cNvPr id="5981" name="Google Shape;5981;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0"/>
          <p:cNvGrpSpPr/>
          <p:nvPr/>
        </p:nvGrpSpPr>
        <p:grpSpPr>
          <a:xfrm>
            <a:off x="7974679" y="2297783"/>
            <a:ext cx="339253" cy="318042"/>
            <a:chOff x="5049725" y="2635825"/>
            <a:chExt cx="481825" cy="451700"/>
          </a:xfrm>
        </p:grpSpPr>
        <p:sp>
          <p:nvSpPr>
            <p:cNvPr id="5986" name="Google Shape;5986;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0"/>
          <p:cNvGrpSpPr/>
          <p:nvPr/>
        </p:nvGrpSpPr>
        <p:grpSpPr>
          <a:xfrm>
            <a:off x="2375386" y="3952243"/>
            <a:ext cx="338566" cy="338373"/>
            <a:chOff x="5643000" y="2621375"/>
            <a:chExt cx="480850" cy="480575"/>
          </a:xfrm>
        </p:grpSpPr>
        <p:sp>
          <p:nvSpPr>
            <p:cNvPr id="5990" name="Google Shape;5990;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70"/>
          <p:cNvGrpSpPr/>
          <p:nvPr/>
        </p:nvGrpSpPr>
        <p:grpSpPr>
          <a:xfrm>
            <a:off x="4192782" y="3951803"/>
            <a:ext cx="339359" cy="339253"/>
            <a:chOff x="6235250" y="2620775"/>
            <a:chExt cx="481975" cy="481825"/>
          </a:xfrm>
        </p:grpSpPr>
        <p:sp>
          <p:nvSpPr>
            <p:cNvPr id="5998" name="Google Shape;5998;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3" name="Google Shape;6003;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4" name="Google Shape;6004;p70"/>
          <p:cNvGrpSpPr/>
          <p:nvPr/>
        </p:nvGrpSpPr>
        <p:grpSpPr>
          <a:xfrm>
            <a:off x="5472652" y="2711317"/>
            <a:ext cx="341101" cy="339253"/>
            <a:chOff x="1535000" y="3223325"/>
            <a:chExt cx="484450" cy="481825"/>
          </a:xfrm>
        </p:grpSpPr>
        <p:sp>
          <p:nvSpPr>
            <p:cNvPr id="6005" name="Google Shape;6005;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70"/>
          <p:cNvGrpSpPr/>
          <p:nvPr/>
        </p:nvGrpSpPr>
        <p:grpSpPr>
          <a:xfrm>
            <a:off x="5880219" y="2746618"/>
            <a:ext cx="339253" cy="268649"/>
            <a:chOff x="2085525" y="3263750"/>
            <a:chExt cx="481825" cy="381550"/>
          </a:xfrm>
        </p:grpSpPr>
        <p:sp>
          <p:nvSpPr>
            <p:cNvPr id="6009" name="Google Shape;6009;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1" name="Google Shape;6011;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2" name="Google Shape;6012;p70"/>
          <p:cNvGrpSpPr/>
          <p:nvPr/>
        </p:nvGrpSpPr>
        <p:grpSpPr>
          <a:xfrm>
            <a:off x="6711982" y="2711308"/>
            <a:ext cx="340204" cy="339271"/>
            <a:chOff x="3270450" y="3213625"/>
            <a:chExt cx="483175" cy="481850"/>
          </a:xfrm>
        </p:grpSpPr>
        <p:sp>
          <p:nvSpPr>
            <p:cNvPr id="6013" name="Google Shape;6013;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0"/>
          <p:cNvGrpSpPr/>
          <p:nvPr/>
        </p:nvGrpSpPr>
        <p:grpSpPr>
          <a:xfrm>
            <a:off x="7211250" y="2711317"/>
            <a:ext cx="168931" cy="339253"/>
            <a:chOff x="3984950" y="3213600"/>
            <a:chExt cx="239925" cy="481825"/>
          </a:xfrm>
        </p:grpSpPr>
        <p:sp>
          <p:nvSpPr>
            <p:cNvPr id="6016" name="Google Shape;6016;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8" name="Google Shape;6018;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0" name="Google Shape;6020;p70"/>
          <p:cNvGrpSpPr/>
          <p:nvPr/>
        </p:nvGrpSpPr>
        <p:grpSpPr>
          <a:xfrm>
            <a:off x="1874281" y="3981487"/>
            <a:ext cx="355218" cy="279880"/>
            <a:chOff x="5629975" y="3255775"/>
            <a:chExt cx="504500" cy="397500"/>
          </a:xfrm>
        </p:grpSpPr>
        <p:sp>
          <p:nvSpPr>
            <p:cNvPr id="6021" name="Google Shape;6021;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70"/>
          <p:cNvGrpSpPr/>
          <p:nvPr/>
        </p:nvGrpSpPr>
        <p:grpSpPr>
          <a:xfrm>
            <a:off x="3755839" y="3981593"/>
            <a:ext cx="340256" cy="279669"/>
            <a:chOff x="6234950" y="3255925"/>
            <a:chExt cx="483250" cy="397200"/>
          </a:xfrm>
        </p:grpSpPr>
        <p:sp>
          <p:nvSpPr>
            <p:cNvPr id="6027" name="Google Shape;6027;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70"/>
          <p:cNvGrpSpPr/>
          <p:nvPr/>
        </p:nvGrpSpPr>
        <p:grpSpPr>
          <a:xfrm>
            <a:off x="5051107" y="3125970"/>
            <a:ext cx="318042" cy="339253"/>
            <a:chOff x="914900" y="3806450"/>
            <a:chExt cx="451700" cy="481825"/>
          </a:xfrm>
        </p:grpSpPr>
        <p:sp>
          <p:nvSpPr>
            <p:cNvPr id="6034" name="Google Shape;6034;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70"/>
          <p:cNvGrpSpPr/>
          <p:nvPr/>
        </p:nvGrpSpPr>
        <p:grpSpPr>
          <a:xfrm>
            <a:off x="5470028" y="3125785"/>
            <a:ext cx="346347" cy="339623"/>
            <a:chOff x="1490050" y="3805975"/>
            <a:chExt cx="491900" cy="482350"/>
          </a:xfrm>
        </p:grpSpPr>
        <p:sp>
          <p:nvSpPr>
            <p:cNvPr id="6040" name="Google Shape;6040;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70"/>
          <p:cNvGrpSpPr/>
          <p:nvPr/>
        </p:nvGrpSpPr>
        <p:grpSpPr>
          <a:xfrm>
            <a:off x="5893896" y="3125970"/>
            <a:ext cx="311899" cy="339253"/>
            <a:chOff x="2104275" y="3806450"/>
            <a:chExt cx="442975" cy="481825"/>
          </a:xfrm>
        </p:grpSpPr>
        <p:sp>
          <p:nvSpPr>
            <p:cNvPr id="6045" name="Google Shape;6045;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0"/>
          <p:cNvGrpSpPr/>
          <p:nvPr/>
        </p:nvGrpSpPr>
        <p:grpSpPr>
          <a:xfrm>
            <a:off x="6317413" y="3125970"/>
            <a:ext cx="293416" cy="339253"/>
            <a:chOff x="2710875" y="3806450"/>
            <a:chExt cx="416725" cy="481825"/>
          </a:xfrm>
        </p:grpSpPr>
        <p:sp>
          <p:nvSpPr>
            <p:cNvPr id="6048" name="Google Shape;6048;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70"/>
          <p:cNvGrpSpPr/>
          <p:nvPr/>
        </p:nvGrpSpPr>
        <p:grpSpPr>
          <a:xfrm>
            <a:off x="7147952" y="3126199"/>
            <a:ext cx="295528" cy="338795"/>
            <a:chOff x="3895050" y="3806775"/>
            <a:chExt cx="419725" cy="481175"/>
          </a:xfrm>
        </p:grpSpPr>
        <p:sp>
          <p:nvSpPr>
            <p:cNvPr id="6051" name="Google Shape;6051;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0"/>
          <p:cNvGrpSpPr/>
          <p:nvPr/>
        </p:nvGrpSpPr>
        <p:grpSpPr>
          <a:xfrm>
            <a:off x="7974679" y="3125970"/>
            <a:ext cx="339253" cy="339253"/>
            <a:chOff x="5049725" y="3806450"/>
            <a:chExt cx="481825" cy="481825"/>
          </a:xfrm>
        </p:grpSpPr>
        <p:sp>
          <p:nvSpPr>
            <p:cNvPr id="6054" name="Google Shape;6054;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70"/>
          <p:cNvGrpSpPr/>
          <p:nvPr/>
        </p:nvGrpSpPr>
        <p:grpSpPr>
          <a:xfrm>
            <a:off x="1461983" y="3951798"/>
            <a:ext cx="339253" cy="339253"/>
            <a:chOff x="5651375" y="3806450"/>
            <a:chExt cx="481825" cy="481825"/>
          </a:xfrm>
        </p:grpSpPr>
        <p:sp>
          <p:nvSpPr>
            <p:cNvPr id="6058" name="Google Shape;6058;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70"/>
          <p:cNvGrpSpPr/>
          <p:nvPr/>
        </p:nvGrpSpPr>
        <p:grpSpPr>
          <a:xfrm>
            <a:off x="3360663" y="3953787"/>
            <a:ext cx="298503" cy="335275"/>
            <a:chOff x="6264300" y="3809300"/>
            <a:chExt cx="423950" cy="476175"/>
          </a:xfrm>
        </p:grpSpPr>
        <p:sp>
          <p:nvSpPr>
            <p:cNvPr id="6063" name="Google Shape;6063;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70"/>
          <p:cNvGrpSpPr/>
          <p:nvPr/>
        </p:nvGrpSpPr>
        <p:grpSpPr>
          <a:xfrm>
            <a:off x="5039841" y="3538881"/>
            <a:ext cx="340573" cy="339271"/>
            <a:chOff x="898875" y="4399275"/>
            <a:chExt cx="483700" cy="481850"/>
          </a:xfrm>
        </p:grpSpPr>
        <p:sp>
          <p:nvSpPr>
            <p:cNvPr id="6067" name="Google Shape;6067;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70"/>
          <p:cNvGrpSpPr/>
          <p:nvPr/>
        </p:nvGrpSpPr>
        <p:grpSpPr>
          <a:xfrm>
            <a:off x="5473575" y="3554133"/>
            <a:ext cx="339253" cy="308765"/>
            <a:chOff x="1492675" y="4420975"/>
            <a:chExt cx="481825" cy="438525"/>
          </a:xfrm>
        </p:grpSpPr>
        <p:sp>
          <p:nvSpPr>
            <p:cNvPr id="6076" name="Google Shape;6076;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0"/>
          <p:cNvGrpSpPr/>
          <p:nvPr/>
        </p:nvGrpSpPr>
        <p:grpSpPr>
          <a:xfrm>
            <a:off x="4588276" y="3125886"/>
            <a:ext cx="343759" cy="339271"/>
            <a:chOff x="6232000" y="1435050"/>
            <a:chExt cx="488225" cy="481850"/>
          </a:xfrm>
        </p:grpSpPr>
        <p:sp>
          <p:nvSpPr>
            <p:cNvPr id="6082" name="Google Shape;6082;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0"/>
          <p:cNvGrpSpPr/>
          <p:nvPr/>
        </p:nvGrpSpPr>
        <p:grpSpPr>
          <a:xfrm>
            <a:off x="849012" y="3539545"/>
            <a:ext cx="299929" cy="337792"/>
            <a:chOff x="924450" y="2028975"/>
            <a:chExt cx="425975" cy="479750"/>
          </a:xfrm>
        </p:grpSpPr>
        <p:sp>
          <p:nvSpPr>
            <p:cNvPr id="6088" name="Google Shape;6088;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70"/>
          <p:cNvGrpSpPr/>
          <p:nvPr/>
        </p:nvGrpSpPr>
        <p:grpSpPr>
          <a:xfrm>
            <a:off x="5878556" y="3539558"/>
            <a:ext cx="342580" cy="337915"/>
            <a:chOff x="2084100" y="4400250"/>
            <a:chExt cx="486550" cy="479925"/>
          </a:xfrm>
        </p:grpSpPr>
        <p:sp>
          <p:nvSpPr>
            <p:cNvPr id="6092" name="Google Shape;6092;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0"/>
          <p:cNvGrpSpPr/>
          <p:nvPr/>
        </p:nvGrpSpPr>
        <p:grpSpPr>
          <a:xfrm>
            <a:off x="6744555" y="3538881"/>
            <a:ext cx="275057" cy="339271"/>
            <a:chOff x="3330525" y="4399275"/>
            <a:chExt cx="390650" cy="481850"/>
          </a:xfrm>
        </p:grpSpPr>
        <p:sp>
          <p:nvSpPr>
            <p:cNvPr id="6099" name="Google Shape;6099;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70"/>
          <p:cNvGrpSpPr/>
          <p:nvPr/>
        </p:nvGrpSpPr>
        <p:grpSpPr>
          <a:xfrm>
            <a:off x="7169084" y="3538890"/>
            <a:ext cx="253265" cy="339253"/>
            <a:chOff x="3938800" y="4399275"/>
            <a:chExt cx="359700" cy="481825"/>
          </a:xfrm>
        </p:grpSpPr>
        <p:sp>
          <p:nvSpPr>
            <p:cNvPr id="6107" name="Google Shape;6107;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0"/>
          <p:cNvGrpSpPr/>
          <p:nvPr/>
        </p:nvGrpSpPr>
        <p:grpSpPr>
          <a:xfrm>
            <a:off x="7639862" y="3538890"/>
            <a:ext cx="159039" cy="339253"/>
            <a:chOff x="4584850" y="4399275"/>
            <a:chExt cx="225875" cy="481825"/>
          </a:xfrm>
        </p:grpSpPr>
        <p:sp>
          <p:nvSpPr>
            <p:cNvPr id="6113" name="Google Shape;6113;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70"/>
          <p:cNvGrpSpPr/>
          <p:nvPr/>
        </p:nvGrpSpPr>
        <p:grpSpPr>
          <a:xfrm>
            <a:off x="6712457" y="3166412"/>
            <a:ext cx="339253" cy="258369"/>
            <a:chOff x="3271200" y="3863875"/>
            <a:chExt cx="481825" cy="366950"/>
          </a:xfrm>
        </p:grpSpPr>
        <p:sp>
          <p:nvSpPr>
            <p:cNvPr id="6116" name="Google Shape;6116;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18" name="Google Shape;6118;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19" name="Google Shape;6119;p70"/>
          <p:cNvGrpSpPr/>
          <p:nvPr/>
        </p:nvGrpSpPr>
        <p:grpSpPr>
          <a:xfrm>
            <a:off x="1049680" y="3951795"/>
            <a:ext cx="339253" cy="339253"/>
            <a:chOff x="5642550" y="4399275"/>
            <a:chExt cx="481825" cy="481825"/>
          </a:xfrm>
        </p:grpSpPr>
        <p:sp>
          <p:nvSpPr>
            <p:cNvPr id="6120" name="Google Shape;6120;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0"/>
          <p:cNvGrpSpPr/>
          <p:nvPr/>
        </p:nvGrpSpPr>
        <p:grpSpPr>
          <a:xfrm>
            <a:off x="2859815" y="3963703"/>
            <a:ext cx="363316" cy="315437"/>
            <a:chOff x="6218300" y="4416175"/>
            <a:chExt cx="516000" cy="448000"/>
          </a:xfrm>
        </p:grpSpPr>
        <p:sp>
          <p:nvSpPr>
            <p:cNvPr id="6123" name="Google Shape;6123;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70"/>
          <p:cNvGrpSpPr/>
          <p:nvPr/>
        </p:nvGrpSpPr>
        <p:grpSpPr>
          <a:xfrm>
            <a:off x="5918879" y="3951792"/>
            <a:ext cx="339253" cy="339253"/>
            <a:chOff x="899850" y="4992125"/>
            <a:chExt cx="481825" cy="481825"/>
          </a:xfrm>
        </p:grpSpPr>
        <p:sp>
          <p:nvSpPr>
            <p:cNvPr id="6127" name="Google Shape;6127;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0"/>
          <p:cNvGrpSpPr/>
          <p:nvPr/>
        </p:nvGrpSpPr>
        <p:grpSpPr>
          <a:xfrm>
            <a:off x="5461708" y="3951792"/>
            <a:ext cx="339253" cy="339253"/>
            <a:chOff x="1492675" y="4992125"/>
            <a:chExt cx="481825" cy="481825"/>
          </a:xfrm>
        </p:grpSpPr>
        <p:sp>
          <p:nvSpPr>
            <p:cNvPr id="6131" name="Google Shape;6131;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70"/>
          <p:cNvGrpSpPr/>
          <p:nvPr/>
        </p:nvGrpSpPr>
        <p:grpSpPr>
          <a:xfrm>
            <a:off x="5004462" y="3951792"/>
            <a:ext cx="339253" cy="339253"/>
            <a:chOff x="2085525" y="4992125"/>
            <a:chExt cx="481825" cy="481825"/>
          </a:xfrm>
        </p:grpSpPr>
        <p:sp>
          <p:nvSpPr>
            <p:cNvPr id="6134" name="Google Shape;6134;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70"/>
          <p:cNvGrpSpPr/>
          <p:nvPr/>
        </p:nvGrpSpPr>
        <p:grpSpPr>
          <a:xfrm>
            <a:off x="6833221" y="3951792"/>
            <a:ext cx="339253" cy="339253"/>
            <a:chOff x="2678350" y="4992125"/>
            <a:chExt cx="481825" cy="481825"/>
          </a:xfrm>
        </p:grpSpPr>
        <p:sp>
          <p:nvSpPr>
            <p:cNvPr id="6137" name="Google Shape;6137;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70"/>
          <p:cNvGrpSpPr/>
          <p:nvPr/>
        </p:nvGrpSpPr>
        <p:grpSpPr>
          <a:xfrm>
            <a:off x="4628816" y="3951792"/>
            <a:ext cx="339253" cy="339253"/>
            <a:chOff x="3271200" y="4992125"/>
            <a:chExt cx="481825" cy="481825"/>
          </a:xfrm>
        </p:grpSpPr>
        <p:sp>
          <p:nvSpPr>
            <p:cNvPr id="6141" name="Google Shape;6141;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4" name="Google Shape;6144;p70"/>
          <p:cNvGrpSpPr/>
          <p:nvPr/>
        </p:nvGrpSpPr>
        <p:grpSpPr>
          <a:xfrm>
            <a:off x="7290263" y="3952822"/>
            <a:ext cx="339411" cy="337193"/>
            <a:chOff x="3863900" y="4993625"/>
            <a:chExt cx="482050" cy="478900"/>
          </a:xfrm>
        </p:grpSpPr>
        <p:sp>
          <p:nvSpPr>
            <p:cNvPr id="6145" name="Google Shape;6145;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70"/>
          <p:cNvGrpSpPr/>
          <p:nvPr/>
        </p:nvGrpSpPr>
        <p:grpSpPr>
          <a:xfrm>
            <a:off x="7747437" y="3952822"/>
            <a:ext cx="339411" cy="337193"/>
            <a:chOff x="4456725" y="4993625"/>
            <a:chExt cx="482050" cy="478900"/>
          </a:xfrm>
        </p:grpSpPr>
        <p:sp>
          <p:nvSpPr>
            <p:cNvPr id="6150" name="Google Shape;6150;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70"/>
          <p:cNvGrpSpPr/>
          <p:nvPr/>
        </p:nvGrpSpPr>
        <p:grpSpPr>
          <a:xfrm>
            <a:off x="7549755" y="2297783"/>
            <a:ext cx="339253" cy="318042"/>
            <a:chOff x="4456875" y="2635825"/>
            <a:chExt cx="481825" cy="451700"/>
          </a:xfrm>
        </p:grpSpPr>
        <p:sp>
          <p:nvSpPr>
            <p:cNvPr id="6155" name="Google Shape;6155;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0"/>
          <p:cNvGrpSpPr/>
          <p:nvPr/>
        </p:nvGrpSpPr>
        <p:grpSpPr>
          <a:xfrm>
            <a:off x="6376030" y="3952813"/>
            <a:ext cx="339411" cy="337211"/>
            <a:chOff x="5049575" y="4993600"/>
            <a:chExt cx="482050" cy="478925"/>
          </a:xfrm>
        </p:grpSpPr>
        <p:sp>
          <p:nvSpPr>
            <p:cNvPr id="6162" name="Google Shape;6162;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70"/>
          <p:cNvGrpSpPr/>
          <p:nvPr/>
        </p:nvGrpSpPr>
        <p:grpSpPr>
          <a:xfrm>
            <a:off x="7551234" y="3125979"/>
            <a:ext cx="336296" cy="339235"/>
            <a:chOff x="4464775" y="3806475"/>
            <a:chExt cx="477625" cy="481800"/>
          </a:xfrm>
        </p:grpSpPr>
        <p:sp>
          <p:nvSpPr>
            <p:cNvPr id="6167" name="Google Shape;6167;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70"/>
          <p:cNvGrpSpPr/>
          <p:nvPr/>
        </p:nvGrpSpPr>
        <p:grpSpPr>
          <a:xfrm>
            <a:off x="6315036" y="3538907"/>
            <a:ext cx="298169" cy="339218"/>
            <a:chOff x="2707950" y="4399325"/>
            <a:chExt cx="423475" cy="481775"/>
          </a:xfrm>
        </p:grpSpPr>
        <p:sp>
          <p:nvSpPr>
            <p:cNvPr id="6174" name="Google Shape;6174;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9"/>
        <p:cNvGrpSpPr/>
        <p:nvPr/>
      </p:nvGrpSpPr>
      <p:grpSpPr>
        <a:xfrm>
          <a:off x="0" y="0"/>
          <a:ext cx="0" cy="0"/>
          <a:chOff x="0" y="0"/>
          <a:chExt cx="0" cy="0"/>
        </a:xfrm>
      </p:grpSpPr>
      <p:sp>
        <p:nvSpPr>
          <p:cNvPr id="6190" name="Google Shape;6190;p7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91" name="Google Shape;6191;p7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92" name="Google Shape;6192;p71"/>
          <p:cNvGrpSpPr/>
          <p:nvPr/>
        </p:nvGrpSpPr>
        <p:grpSpPr>
          <a:xfrm>
            <a:off x="876361" y="1533504"/>
            <a:ext cx="322099" cy="370529"/>
            <a:chOff x="-42971725" y="3217825"/>
            <a:chExt cx="275675" cy="317125"/>
          </a:xfrm>
        </p:grpSpPr>
        <p:sp>
          <p:nvSpPr>
            <p:cNvPr id="6193" name="Google Shape;6193;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1"/>
          <p:cNvGrpSpPr/>
          <p:nvPr/>
        </p:nvGrpSpPr>
        <p:grpSpPr>
          <a:xfrm>
            <a:off x="848276" y="2002160"/>
            <a:ext cx="378270" cy="337551"/>
            <a:chOff x="-42996150" y="3612600"/>
            <a:chExt cx="323750" cy="288900"/>
          </a:xfrm>
        </p:grpSpPr>
        <p:sp>
          <p:nvSpPr>
            <p:cNvPr id="6197" name="Google Shape;6197;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71"/>
          <p:cNvGrpSpPr/>
          <p:nvPr/>
        </p:nvGrpSpPr>
        <p:grpSpPr>
          <a:xfrm>
            <a:off x="851036" y="2411530"/>
            <a:ext cx="372749" cy="370909"/>
            <a:chOff x="-42994575" y="3950300"/>
            <a:chExt cx="319025" cy="317450"/>
          </a:xfrm>
        </p:grpSpPr>
        <p:sp>
          <p:nvSpPr>
            <p:cNvPr id="6201" name="Google Shape;6201;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1"/>
          <p:cNvGrpSpPr/>
          <p:nvPr/>
        </p:nvGrpSpPr>
        <p:grpSpPr>
          <a:xfrm>
            <a:off x="3004431" y="1558362"/>
            <a:ext cx="371785" cy="370879"/>
            <a:chOff x="-41111350" y="3239100"/>
            <a:chExt cx="318200" cy="317425"/>
          </a:xfrm>
        </p:grpSpPr>
        <p:sp>
          <p:nvSpPr>
            <p:cNvPr id="6205" name="Google Shape;6205;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1"/>
          <p:cNvGrpSpPr/>
          <p:nvPr/>
        </p:nvGrpSpPr>
        <p:grpSpPr>
          <a:xfrm>
            <a:off x="3000751" y="1993894"/>
            <a:ext cx="379146" cy="370967"/>
            <a:chOff x="-41117650" y="3605525"/>
            <a:chExt cx="324500" cy="317500"/>
          </a:xfrm>
        </p:grpSpPr>
        <p:sp>
          <p:nvSpPr>
            <p:cNvPr id="6210" name="Google Shape;6210;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3" name="Google Shape;6213;p7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71"/>
          <p:cNvGrpSpPr/>
          <p:nvPr/>
        </p:nvGrpSpPr>
        <p:grpSpPr>
          <a:xfrm>
            <a:off x="1827005" y="2885417"/>
            <a:ext cx="216271" cy="371814"/>
            <a:chOff x="-39205300" y="3220175"/>
            <a:chExt cx="185100" cy="318225"/>
          </a:xfrm>
        </p:grpSpPr>
        <p:sp>
          <p:nvSpPr>
            <p:cNvPr id="6215" name="Google Shape;6215;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1"/>
          <p:cNvGrpSpPr/>
          <p:nvPr/>
        </p:nvGrpSpPr>
        <p:grpSpPr>
          <a:xfrm>
            <a:off x="1792533" y="3345488"/>
            <a:ext cx="300016" cy="369273"/>
            <a:chOff x="-39248625" y="3588600"/>
            <a:chExt cx="256775" cy="316050"/>
          </a:xfrm>
        </p:grpSpPr>
        <p:sp>
          <p:nvSpPr>
            <p:cNvPr id="6218" name="Google Shape;6218;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0" name="Google Shape;6220;p7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71"/>
          <p:cNvGrpSpPr/>
          <p:nvPr/>
        </p:nvGrpSpPr>
        <p:grpSpPr>
          <a:xfrm>
            <a:off x="1243246" y="1533504"/>
            <a:ext cx="429504" cy="370879"/>
            <a:chOff x="-42651700" y="3217825"/>
            <a:chExt cx="367600" cy="317425"/>
          </a:xfrm>
        </p:grpSpPr>
        <p:sp>
          <p:nvSpPr>
            <p:cNvPr id="6223" name="Google Shape;6223;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1"/>
          <p:cNvGrpSpPr/>
          <p:nvPr/>
        </p:nvGrpSpPr>
        <p:grpSpPr>
          <a:xfrm>
            <a:off x="1278678" y="1973154"/>
            <a:ext cx="358640" cy="363226"/>
            <a:chOff x="-42617300" y="3587775"/>
            <a:chExt cx="306950" cy="310875"/>
          </a:xfrm>
        </p:grpSpPr>
        <p:sp>
          <p:nvSpPr>
            <p:cNvPr id="6228" name="Google Shape;6228;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7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71"/>
          <p:cNvGrpSpPr/>
          <p:nvPr/>
        </p:nvGrpSpPr>
        <p:grpSpPr>
          <a:xfrm>
            <a:off x="3450506" y="1557895"/>
            <a:ext cx="376926" cy="370324"/>
            <a:chOff x="-40748275" y="3238700"/>
            <a:chExt cx="322600" cy="316950"/>
          </a:xfrm>
        </p:grpSpPr>
        <p:sp>
          <p:nvSpPr>
            <p:cNvPr id="6232" name="Google Shape;6232;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1"/>
          <p:cNvGrpSpPr/>
          <p:nvPr/>
        </p:nvGrpSpPr>
        <p:grpSpPr>
          <a:xfrm>
            <a:off x="3453062" y="2025879"/>
            <a:ext cx="371814" cy="338690"/>
            <a:chOff x="-40745125" y="3632900"/>
            <a:chExt cx="318225" cy="289875"/>
          </a:xfrm>
        </p:grpSpPr>
        <p:sp>
          <p:nvSpPr>
            <p:cNvPr id="6239" name="Google Shape;6239;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1"/>
          <p:cNvGrpSpPr/>
          <p:nvPr/>
        </p:nvGrpSpPr>
        <p:grpSpPr>
          <a:xfrm>
            <a:off x="3457209" y="2437089"/>
            <a:ext cx="363518" cy="370178"/>
            <a:chOff x="-40742750" y="3972175"/>
            <a:chExt cx="311125" cy="316825"/>
          </a:xfrm>
        </p:grpSpPr>
        <p:sp>
          <p:nvSpPr>
            <p:cNvPr id="6247" name="Google Shape;6247;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1"/>
          <p:cNvGrpSpPr/>
          <p:nvPr/>
        </p:nvGrpSpPr>
        <p:grpSpPr>
          <a:xfrm>
            <a:off x="2239871" y="2887257"/>
            <a:ext cx="266892" cy="369974"/>
            <a:chOff x="-38860325" y="3221750"/>
            <a:chExt cx="228425" cy="316650"/>
          </a:xfrm>
        </p:grpSpPr>
        <p:sp>
          <p:nvSpPr>
            <p:cNvPr id="6250" name="Google Shape;6250;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1"/>
          <p:cNvGrpSpPr/>
          <p:nvPr/>
        </p:nvGrpSpPr>
        <p:grpSpPr>
          <a:xfrm>
            <a:off x="2190678" y="3349314"/>
            <a:ext cx="380081" cy="367111"/>
            <a:chOff x="-38905225" y="3591875"/>
            <a:chExt cx="325300" cy="314200"/>
          </a:xfrm>
        </p:grpSpPr>
        <p:sp>
          <p:nvSpPr>
            <p:cNvPr id="6255" name="Google Shape;6255;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1"/>
          <p:cNvGrpSpPr/>
          <p:nvPr/>
        </p:nvGrpSpPr>
        <p:grpSpPr>
          <a:xfrm>
            <a:off x="3997427" y="3334394"/>
            <a:ext cx="290815" cy="369740"/>
            <a:chOff x="-37370925" y="3579105"/>
            <a:chExt cx="248900" cy="316450"/>
          </a:xfrm>
        </p:grpSpPr>
        <p:sp>
          <p:nvSpPr>
            <p:cNvPr id="6260" name="Google Shape;6260;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4" name="Google Shape;6264;p71"/>
          <p:cNvGrpSpPr/>
          <p:nvPr/>
        </p:nvGrpSpPr>
        <p:grpSpPr>
          <a:xfrm>
            <a:off x="1690803" y="2412465"/>
            <a:ext cx="371814" cy="369974"/>
            <a:chOff x="-42259725" y="3951100"/>
            <a:chExt cx="318225" cy="316650"/>
          </a:xfrm>
        </p:grpSpPr>
        <p:sp>
          <p:nvSpPr>
            <p:cNvPr id="6265" name="Google Shape;6265;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71"/>
          <p:cNvGrpSpPr/>
          <p:nvPr/>
        </p:nvGrpSpPr>
        <p:grpSpPr>
          <a:xfrm>
            <a:off x="3889164" y="1591486"/>
            <a:ext cx="370879" cy="337755"/>
            <a:chOff x="-40378075" y="3267450"/>
            <a:chExt cx="317425" cy="289075"/>
          </a:xfrm>
        </p:grpSpPr>
        <p:sp>
          <p:nvSpPr>
            <p:cNvPr id="6268" name="Google Shape;6268;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1"/>
          <p:cNvGrpSpPr/>
          <p:nvPr/>
        </p:nvGrpSpPr>
        <p:grpSpPr>
          <a:xfrm>
            <a:off x="3892830" y="1992754"/>
            <a:ext cx="363548" cy="369974"/>
            <a:chOff x="-40372575" y="3604550"/>
            <a:chExt cx="311150" cy="316650"/>
          </a:xfrm>
        </p:grpSpPr>
        <p:sp>
          <p:nvSpPr>
            <p:cNvPr id="6273" name="Google Shape;6273;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7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71"/>
          <p:cNvGrpSpPr/>
          <p:nvPr/>
        </p:nvGrpSpPr>
        <p:grpSpPr>
          <a:xfrm>
            <a:off x="2616780" y="2885417"/>
            <a:ext cx="399038" cy="372165"/>
            <a:chOff x="-38542250" y="3220175"/>
            <a:chExt cx="341525" cy="318525"/>
          </a:xfrm>
        </p:grpSpPr>
        <p:sp>
          <p:nvSpPr>
            <p:cNvPr id="6278" name="Google Shape;6278;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1"/>
          <p:cNvGrpSpPr/>
          <p:nvPr/>
        </p:nvGrpSpPr>
        <p:grpSpPr>
          <a:xfrm>
            <a:off x="2638712" y="3344787"/>
            <a:ext cx="369974" cy="369068"/>
            <a:chOff x="-38537400" y="3588000"/>
            <a:chExt cx="316650" cy="315875"/>
          </a:xfrm>
        </p:grpSpPr>
        <p:sp>
          <p:nvSpPr>
            <p:cNvPr id="6282" name="Google Shape;6282;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1"/>
          <p:cNvGrpSpPr/>
          <p:nvPr/>
        </p:nvGrpSpPr>
        <p:grpSpPr>
          <a:xfrm>
            <a:off x="2637792" y="3802316"/>
            <a:ext cx="371814" cy="369974"/>
            <a:chOff x="-38538975" y="3954250"/>
            <a:chExt cx="318225" cy="316650"/>
          </a:xfrm>
        </p:grpSpPr>
        <p:sp>
          <p:nvSpPr>
            <p:cNvPr id="6287" name="Google Shape;6287;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71"/>
          <p:cNvGrpSpPr/>
          <p:nvPr/>
        </p:nvGrpSpPr>
        <p:grpSpPr>
          <a:xfrm>
            <a:off x="3955104" y="3797243"/>
            <a:ext cx="375465" cy="371814"/>
            <a:chOff x="-37385100" y="3949908"/>
            <a:chExt cx="321350" cy="318225"/>
          </a:xfrm>
        </p:grpSpPr>
        <p:sp>
          <p:nvSpPr>
            <p:cNvPr id="6290" name="Google Shape;6290;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1"/>
          <p:cNvGrpSpPr/>
          <p:nvPr/>
        </p:nvGrpSpPr>
        <p:grpSpPr>
          <a:xfrm>
            <a:off x="2130763" y="1532803"/>
            <a:ext cx="370909" cy="370675"/>
            <a:chOff x="-41895050" y="3217225"/>
            <a:chExt cx="317450" cy="317250"/>
          </a:xfrm>
        </p:grpSpPr>
        <p:sp>
          <p:nvSpPr>
            <p:cNvPr id="6293" name="Google Shape;6293;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71"/>
          <p:cNvGrpSpPr/>
          <p:nvPr/>
        </p:nvGrpSpPr>
        <p:grpSpPr>
          <a:xfrm>
            <a:off x="2130310" y="1969737"/>
            <a:ext cx="371814" cy="369974"/>
            <a:chOff x="-41893475" y="3584850"/>
            <a:chExt cx="318225" cy="316650"/>
          </a:xfrm>
        </p:grpSpPr>
        <p:sp>
          <p:nvSpPr>
            <p:cNvPr id="6299" name="Google Shape;6299;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7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5" name="Google Shape;6305;p71"/>
          <p:cNvGrpSpPr/>
          <p:nvPr/>
        </p:nvGrpSpPr>
        <p:grpSpPr>
          <a:xfrm>
            <a:off x="900338" y="3365029"/>
            <a:ext cx="337522" cy="370909"/>
            <a:chOff x="-39998250" y="3605325"/>
            <a:chExt cx="288875" cy="317450"/>
          </a:xfrm>
        </p:grpSpPr>
        <p:sp>
          <p:nvSpPr>
            <p:cNvPr id="6306" name="Google Shape;6306;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1"/>
          <p:cNvGrpSpPr/>
          <p:nvPr/>
        </p:nvGrpSpPr>
        <p:grpSpPr>
          <a:xfrm>
            <a:off x="884112" y="3823493"/>
            <a:ext cx="369974" cy="369945"/>
            <a:chOff x="-40011050" y="3972375"/>
            <a:chExt cx="316650" cy="316625"/>
          </a:xfrm>
        </p:grpSpPr>
        <p:sp>
          <p:nvSpPr>
            <p:cNvPr id="6309" name="Google Shape;6309;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1"/>
          <p:cNvGrpSpPr/>
          <p:nvPr/>
        </p:nvGrpSpPr>
        <p:grpSpPr>
          <a:xfrm>
            <a:off x="3116043" y="2888192"/>
            <a:ext cx="266921" cy="369039"/>
            <a:chOff x="-38129425" y="3222550"/>
            <a:chExt cx="228450" cy="315850"/>
          </a:xfrm>
        </p:grpSpPr>
        <p:sp>
          <p:nvSpPr>
            <p:cNvPr id="6312" name="Google Shape;6312;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1"/>
          <p:cNvGrpSpPr/>
          <p:nvPr/>
        </p:nvGrpSpPr>
        <p:grpSpPr>
          <a:xfrm>
            <a:off x="3071012" y="3344787"/>
            <a:ext cx="371785" cy="369974"/>
            <a:chOff x="-38172725" y="3588000"/>
            <a:chExt cx="318200" cy="316650"/>
          </a:xfrm>
        </p:grpSpPr>
        <p:sp>
          <p:nvSpPr>
            <p:cNvPr id="6315" name="Google Shape;6315;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1"/>
          <p:cNvGrpSpPr/>
          <p:nvPr/>
        </p:nvGrpSpPr>
        <p:grpSpPr>
          <a:xfrm>
            <a:off x="3146914" y="3803222"/>
            <a:ext cx="219981" cy="369974"/>
            <a:chOff x="-38109725" y="3955025"/>
            <a:chExt cx="188275" cy="316650"/>
          </a:xfrm>
        </p:grpSpPr>
        <p:sp>
          <p:nvSpPr>
            <p:cNvPr id="6324" name="Google Shape;6324;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1"/>
          <p:cNvGrpSpPr/>
          <p:nvPr/>
        </p:nvGrpSpPr>
        <p:grpSpPr>
          <a:xfrm>
            <a:off x="2562313" y="1534643"/>
            <a:ext cx="373654" cy="369068"/>
            <a:chOff x="-41530375" y="3218800"/>
            <a:chExt cx="319800" cy="315875"/>
          </a:xfrm>
        </p:grpSpPr>
        <p:sp>
          <p:nvSpPr>
            <p:cNvPr id="6328" name="Google Shape;6328;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1"/>
          <p:cNvGrpSpPr/>
          <p:nvPr/>
        </p:nvGrpSpPr>
        <p:grpSpPr>
          <a:xfrm>
            <a:off x="2564607" y="2049801"/>
            <a:ext cx="369068" cy="289004"/>
            <a:chOff x="-41526450" y="3653375"/>
            <a:chExt cx="315875" cy="247350"/>
          </a:xfrm>
        </p:grpSpPr>
        <p:sp>
          <p:nvSpPr>
            <p:cNvPr id="6331" name="Google Shape;6331;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1"/>
          <p:cNvGrpSpPr/>
          <p:nvPr/>
        </p:nvGrpSpPr>
        <p:grpSpPr>
          <a:xfrm>
            <a:off x="2565994" y="2412465"/>
            <a:ext cx="366293" cy="369974"/>
            <a:chOff x="-41526450" y="3951100"/>
            <a:chExt cx="313500" cy="316650"/>
          </a:xfrm>
        </p:grpSpPr>
        <p:sp>
          <p:nvSpPr>
            <p:cNvPr id="6334" name="Google Shape;6334;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1"/>
          <p:cNvGrpSpPr/>
          <p:nvPr/>
        </p:nvGrpSpPr>
        <p:grpSpPr>
          <a:xfrm>
            <a:off x="1331249" y="2906594"/>
            <a:ext cx="339595" cy="371814"/>
            <a:chOff x="-39625900" y="3238300"/>
            <a:chExt cx="290650" cy="318225"/>
          </a:xfrm>
        </p:grpSpPr>
        <p:sp>
          <p:nvSpPr>
            <p:cNvPr id="6338" name="Google Shape;6338;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1"/>
          <p:cNvGrpSpPr/>
          <p:nvPr/>
        </p:nvGrpSpPr>
        <p:grpSpPr>
          <a:xfrm>
            <a:off x="1325300" y="3823055"/>
            <a:ext cx="366293" cy="370441"/>
            <a:chOff x="-39647175" y="3972000"/>
            <a:chExt cx="313500" cy="317050"/>
          </a:xfrm>
        </p:grpSpPr>
        <p:sp>
          <p:nvSpPr>
            <p:cNvPr id="6342" name="Google Shape;6342;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1"/>
          <p:cNvGrpSpPr/>
          <p:nvPr/>
        </p:nvGrpSpPr>
        <p:grpSpPr>
          <a:xfrm>
            <a:off x="3494427" y="2887053"/>
            <a:ext cx="375495" cy="370879"/>
            <a:chOff x="-37808850" y="3221575"/>
            <a:chExt cx="321375" cy="317425"/>
          </a:xfrm>
        </p:grpSpPr>
        <p:sp>
          <p:nvSpPr>
            <p:cNvPr id="6346" name="Google Shape;6346;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1"/>
          <p:cNvGrpSpPr/>
          <p:nvPr/>
        </p:nvGrpSpPr>
        <p:grpSpPr>
          <a:xfrm>
            <a:off x="3503201" y="3409084"/>
            <a:ext cx="372749" cy="241158"/>
            <a:chOff x="-37806500" y="3643030"/>
            <a:chExt cx="319025" cy="206400"/>
          </a:xfrm>
        </p:grpSpPr>
        <p:sp>
          <p:nvSpPr>
            <p:cNvPr id="6349" name="Google Shape;6349;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1"/>
          <p:cNvGrpSpPr/>
          <p:nvPr/>
        </p:nvGrpSpPr>
        <p:grpSpPr>
          <a:xfrm>
            <a:off x="3505508" y="3801381"/>
            <a:ext cx="368134" cy="371814"/>
            <a:chOff x="-37804925" y="3953450"/>
            <a:chExt cx="315075" cy="318225"/>
          </a:xfrm>
        </p:grpSpPr>
        <p:sp>
          <p:nvSpPr>
            <p:cNvPr id="6352" name="Google Shape;6352;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7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71"/>
          <p:cNvGrpSpPr/>
          <p:nvPr/>
        </p:nvGrpSpPr>
        <p:grpSpPr>
          <a:xfrm>
            <a:off x="4860977" y="1553988"/>
            <a:ext cx="355663" cy="308725"/>
            <a:chOff x="-28462125" y="3199700"/>
            <a:chExt cx="298550" cy="259150"/>
          </a:xfrm>
        </p:grpSpPr>
        <p:sp>
          <p:nvSpPr>
            <p:cNvPr id="6357" name="Google Shape;6357;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1"/>
          <p:cNvGrpSpPr/>
          <p:nvPr/>
        </p:nvGrpSpPr>
        <p:grpSpPr>
          <a:xfrm>
            <a:off x="4861930" y="1988678"/>
            <a:ext cx="353757" cy="352833"/>
            <a:chOff x="-28461325" y="3545475"/>
            <a:chExt cx="296950" cy="296175"/>
          </a:xfrm>
        </p:grpSpPr>
        <p:sp>
          <p:nvSpPr>
            <p:cNvPr id="6361" name="Google Shape;6361;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1"/>
          <p:cNvGrpSpPr/>
          <p:nvPr/>
        </p:nvGrpSpPr>
        <p:grpSpPr>
          <a:xfrm>
            <a:off x="4858162" y="2438722"/>
            <a:ext cx="361292" cy="352803"/>
            <a:chOff x="-28463700" y="3914875"/>
            <a:chExt cx="303275" cy="296150"/>
          </a:xfrm>
        </p:grpSpPr>
        <p:sp>
          <p:nvSpPr>
            <p:cNvPr id="6368" name="Google Shape;6368;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71"/>
          <p:cNvGrpSpPr/>
          <p:nvPr/>
        </p:nvGrpSpPr>
        <p:grpSpPr>
          <a:xfrm>
            <a:off x="7092947" y="1594805"/>
            <a:ext cx="351880" cy="227092"/>
            <a:chOff x="-26573400" y="3224125"/>
            <a:chExt cx="295375" cy="190625"/>
          </a:xfrm>
        </p:grpSpPr>
        <p:sp>
          <p:nvSpPr>
            <p:cNvPr id="6371" name="Google Shape;6371;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1"/>
          <p:cNvGrpSpPr/>
          <p:nvPr/>
        </p:nvGrpSpPr>
        <p:grpSpPr>
          <a:xfrm>
            <a:off x="7092947" y="1989140"/>
            <a:ext cx="351880" cy="351910"/>
            <a:chOff x="-26573400" y="3546250"/>
            <a:chExt cx="295375" cy="295400"/>
          </a:xfrm>
        </p:grpSpPr>
        <p:sp>
          <p:nvSpPr>
            <p:cNvPr id="6374" name="Google Shape;6374;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1"/>
          <p:cNvGrpSpPr/>
          <p:nvPr/>
        </p:nvGrpSpPr>
        <p:grpSpPr>
          <a:xfrm>
            <a:off x="7081228" y="2439049"/>
            <a:ext cx="375319" cy="352148"/>
            <a:chOff x="-26583625" y="3917025"/>
            <a:chExt cx="315050" cy="295600"/>
          </a:xfrm>
        </p:grpSpPr>
        <p:sp>
          <p:nvSpPr>
            <p:cNvPr id="6380" name="Google Shape;6380;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7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71"/>
          <p:cNvGrpSpPr/>
          <p:nvPr/>
        </p:nvGrpSpPr>
        <p:grpSpPr>
          <a:xfrm>
            <a:off x="5779742" y="3398079"/>
            <a:ext cx="289039" cy="352833"/>
            <a:chOff x="-24694925" y="3518700"/>
            <a:chExt cx="242625" cy="296175"/>
          </a:xfrm>
        </p:grpSpPr>
        <p:sp>
          <p:nvSpPr>
            <p:cNvPr id="6386" name="Google Shape;6386;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1"/>
          <p:cNvGrpSpPr/>
          <p:nvPr/>
        </p:nvGrpSpPr>
        <p:grpSpPr>
          <a:xfrm>
            <a:off x="5779280" y="3848107"/>
            <a:ext cx="289962" cy="352833"/>
            <a:chOff x="-24709100" y="3888875"/>
            <a:chExt cx="243400" cy="296175"/>
          </a:xfrm>
        </p:grpSpPr>
        <p:sp>
          <p:nvSpPr>
            <p:cNvPr id="6391" name="Google Shape;6391;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1"/>
          <p:cNvGrpSpPr/>
          <p:nvPr/>
        </p:nvGrpSpPr>
        <p:grpSpPr>
          <a:xfrm>
            <a:off x="7979280" y="2920770"/>
            <a:ext cx="356556" cy="349557"/>
            <a:chOff x="-22863675" y="3131775"/>
            <a:chExt cx="299300" cy="293425"/>
          </a:xfrm>
        </p:grpSpPr>
        <p:sp>
          <p:nvSpPr>
            <p:cNvPr id="6395" name="Google Shape;6395;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1"/>
          <p:cNvGrpSpPr/>
          <p:nvPr/>
        </p:nvGrpSpPr>
        <p:grpSpPr>
          <a:xfrm>
            <a:off x="5322144" y="1531949"/>
            <a:ext cx="310602" cy="352803"/>
            <a:chOff x="-28069875" y="3175300"/>
            <a:chExt cx="260725" cy="296150"/>
          </a:xfrm>
        </p:grpSpPr>
        <p:sp>
          <p:nvSpPr>
            <p:cNvPr id="6399" name="Google Shape;6399;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8" name="Google Shape;6408;p7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71"/>
          <p:cNvGrpSpPr/>
          <p:nvPr/>
        </p:nvGrpSpPr>
        <p:grpSpPr>
          <a:xfrm>
            <a:off x="5363423" y="2439183"/>
            <a:ext cx="228045" cy="351880"/>
            <a:chOff x="-28032075" y="3916450"/>
            <a:chExt cx="191425" cy="295375"/>
          </a:xfrm>
        </p:grpSpPr>
        <p:sp>
          <p:nvSpPr>
            <p:cNvPr id="6410" name="Google Shape;6410;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1"/>
          <p:cNvGrpSpPr/>
          <p:nvPr/>
        </p:nvGrpSpPr>
        <p:grpSpPr>
          <a:xfrm>
            <a:off x="7528769" y="1531934"/>
            <a:ext cx="352833" cy="352833"/>
            <a:chOff x="-26201650" y="3176075"/>
            <a:chExt cx="296175" cy="296175"/>
          </a:xfrm>
        </p:grpSpPr>
        <p:sp>
          <p:nvSpPr>
            <p:cNvPr id="6414" name="Google Shape;6414;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1"/>
          <p:cNvGrpSpPr/>
          <p:nvPr/>
        </p:nvGrpSpPr>
        <p:grpSpPr>
          <a:xfrm>
            <a:off x="7528293" y="1989155"/>
            <a:ext cx="353786" cy="351880"/>
            <a:chOff x="-26204800" y="3547050"/>
            <a:chExt cx="296975" cy="295375"/>
          </a:xfrm>
        </p:grpSpPr>
        <p:sp>
          <p:nvSpPr>
            <p:cNvPr id="6417" name="Google Shape;6417;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7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1"/>
          <p:cNvGrpSpPr/>
          <p:nvPr/>
        </p:nvGrpSpPr>
        <p:grpSpPr>
          <a:xfrm>
            <a:off x="6199548" y="2919133"/>
            <a:ext cx="345328" cy="352833"/>
            <a:chOff x="-24353875" y="3147725"/>
            <a:chExt cx="289875" cy="296175"/>
          </a:xfrm>
        </p:grpSpPr>
        <p:sp>
          <p:nvSpPr>
            <p:cNvPr id="6421" name="Google Shape;6421;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1"/>
          <p:cNvGrpSpPr/>
          <p:nvPr/>
        </p:nvGrpSpPr>
        <p:grpSpPr>
          <a:xfrm>
            <a:off x="6207530" y="3398540"/>
            <a:ext cx="329365" cy="351910"/>
            <a:chOff x="-24344425" y="3519475"/>
            <a:chExt cx="276475" cy="295400"/>
          </a:xfrm>
        </p:grpSpPr>
        <p:sp>
          <p:nvSpPr>
            <p:cNvPr id="6424" name="Google Shape;6424;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1"/>
          <p:cNvGrpSpPr/>
          <p:nvPr/>
        </p:nvGrpSpPr>
        <p:grpSpPr>
          <a:xfrm>
            <a:off x="6197210" y="3850460"/>
            <a:ext cx="350004" cy="348128"/>
            <a:chOff x="-24353075" y="3891250"/>
            <a:chExt cx="293800" cy="292225"/>
          </a:xfrm>
        </p:grpSpPr>
        <p:sp>
          <p:nvSpPr>
            <p:cNvPr id="6427" name="Google Shape;6427;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1"/>
          <p:cNvGrpSpPr/>
          <p:nvPr/>
        </p:nvGrpSpPr>
        <p:grpSpPr>
          <a:xfrm>
            <a:off x="7980681" y="3398763"/>
            <a:ext cx="353757" cy="351463"/>
            <a:chOff x="-22845575" y="3504075"/>
            <a:chExt cx="296950" cy="295025"/>
          </a:xfrm>
        </p:grpSpPr>
        <p:sp>
          <p:nvSpPr>
            <p:cNvPr id="6430" name="Google Shape;6430;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1"/>
          <p:cNvGrpSpPr/>
          <p:nvPr/>
        </p:nvGrpSpPr>
        <p:grpSpPr>
          <a:xfrm>
            <a:off x="5773862" y="1532411"/>
            <a:ext cx="299344" cy="351880"/>
            <a:chOff x="-27691025" y="3175300"/>
            <a:chExt cx="251275" cy="295375"/>
          </a:xfrm>
        </p:grpSpPr>
        <p:sp>
          <p:nvSpPr>
            <p:cNvPr id="6433" name="Google Shape;6433;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71"/>
          <p:cNvGrpSpPr/>
          <p:nvPr/>
        </p:nvGrpSpPr>
        <p:grpSpPr>
          <a:xfrm>
            <a:off x="5746179" y="2051087"/>
            <a:ext cx="354710" cy="228015"/>
            <a:chOff x="-27721750" y="3598250"/>
            <a:chExt cx="297750" cy="191400"/>
          </a:xfrm>
        </p:grpSpPr>
        <p:sp>
          <p:nvSpPr>
            <p:cNvPr id="6438" name="Google Shape;6438;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1"/>
          <p:cNvGrpSpPr/>
          <p:nvPr/>
        </p:nvGrpSpPr>
        <p:grpSpPr>
          <a:xfrm>
            <a:off x="5747579" y="2444633"/>
            <a:ext cx="351910" cy="340980"/>
            <a:chOff x="-27719400" y="3925600"/>
            <a:chExt cx="295400" cy="286225"/>
          </a:xfrm>
        </p:grpSpPr>
        <p:sp>
          <p:nvSpPr>
            <p:cNvPr id="6441" name="Google Shape;6441;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1"/>
          <p:cNvGrpSpPr/>
          <p:nvPr/>
        </p:nvGrpSpPr>
        <p:grpSpPr>
          <a:xfrm>
            <a:off x="7968851" y="1531473"/>
            <a:ext cx="353757" cy="353757"/>
            <a:chOff x="-25834600" y="3176875"/>
            <a:chExt cx="296950" cy="296950"/>
          </a:xfrm>
        </p:grpSpPr>
        <p:sp>
          <p:nvSpPr>
            <p:cNvPr id="6444" name="Google Shape;6444;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1"/>
          <p:cNvGrpSpPr/>
          <p:nvPr/>
        </p:nvGrpSpPr>
        <p:grpSpPr>
          <a:xfrm>
            <a:off x="7968851" y="1999474"/>
            <a:ext cx="353757" cy="331241"/>
            <a:chOff x="-25834600" y="3564375"/>
            <a:chExt cx="296950" cy="278050"/>
          </a:xfrm>
        </p:grpSpPr>
        <p:sp>
          <p:nvSpPr>
            <p:cNvPr id="6450" name="Google Shape;6450;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7966974" y="2438826"/>
            <a:ext cx="357509" cy="352595"/>
            <a:chOff x="-25834600" y="3915850"/>
            <a:chExt cx="300100" cy="295975"/>
          </a:xfrm>
        </p:grpSpPr>
        <p:sp>
          <p:nvSpPr>
            <p:cNvPr id="6459" name="Google Shape;6459;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71"/>
          <p:cNvGrpSpPr/>
          <p:nvPr/>
        </p:nvGrpSpPr>
        <p:grpSpPr>
          <a:xfrm>
            <a:off x="6702402" y="2920056"/>
            <a:ext cx="228968" cy="350987"/>
            <a:chOff x="-23930925" y="3149300"/>
            <a:chExt cx="192200" cy="294625"/>
          </a:xfrm>
        </p:grpSpPr>
        <p:sp>
          <p:nvSpPr>
            <p:cNvPr id="6463" name="Google Shape;6463;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1"/>
          <p:cNvGrpSpPr/>
          <p:nvPr/>
        </p:nvGrpSpPr>
        <p:grpSpPr>
          <a:xfrm>
            <a:off x="6659232" y="3398540"/>
            <a:ext cx="315307" cy="351910"/>
            <a:chOff x="-23962425" y="3519475"/>
            <a:chExt cx="264675" cy="295400"/>
          </a:xfrm>
        </p:grpSpPr>
        <p:sp>
          <p:nvSpPr>
            <p:cNvPr id="6468" name="Google Shape;6468;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0" name="Google Shape;6470;p7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1" name="Google Shape;6471;p71"/>
          <p:cNvGrpSpPr/>
          <p:nvPr/>
        </p:nvGrpSpPr>
        <p:grpSpPr>
          <a:xfrm>
            <a:off x="8037908" y="3848584"/>
            <a:ext cx="239302" cy="351880"/>
            <a:chOff x="-22788075" y="3904625"/>
            <a:chExt cx="200875" cy="295375"/>
          </a:xfrm>
        </p:grpSpPr>
        <p:sp>
          <p:nvSpPr>
            <p:cNvPr id="6472" name="Google Shape;6472;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1"/>
          <p:cNvGrpSpPr/>
          <p:nvPr/>
        </p:nvGrpSpPr>
        <p:grpSpPr>
          <a:xfrm>
            <a:off x="6193206" y="1531949"/>
            <a:ext cx="354710" cy="352803"/>
            <a:chOff x="-27351575" y="3175300"/>
            <a:chExt cx="297750" cy="296150"/>
          </a:xfrm>
        </p:grpSpPr>
        <p:sp>
          <p:nvSpPr>
            <p:cNvPr id="6477" name="Google Shape;6477;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1"/>
          <p:cNvGrpSpPr/>
          <p:nvPr/>
        </p:nvGrpSpPr>
        <p:grpSpPr>
          <a:xfrm>
            <a:off x="6235914" y="1988559"/>
            <a:ext cx="269293" cy="353072"/>
            <a:chOff x="-27313750" y="3545275"/>
            <a:chExt cx="226050" cy="296375"/>
          </a:xfrm>
        </p:grpSpPr>
        <p:sp>
          <p:nvSpPr>
            <p:cNvPr id="6482" name="Google Shape;6482;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1"/>
          <p:cNvGrpSpPr/>
          <p:nvPr/>
        </p:nvGrpSpPr>
        <p:grpSpPr>
          <a:xfrm>
            <a:off x="6193206" y="2436830"/>
            <a:ext cx="354710" cy="356586"/>
            <a:chOff x="-27351575" y="3915650"/>
            <a:chExt cx="297750" cy="299325"/>
          </a:xfrm>
        </p:grpSpPr>
        <p:sp>
          <p:nvSpPr>
            <p:cNvPr id="6486" name="Google Shape;6486;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1"/>
          <p:cNvGrpSpPr/>
          <p:nvPr/>
        </p:nvGrpSpPr>
        <p:grpSpPr>
          <a:xfrm>
            <a:off x="4880696" y="2919029"/>
            <a:ext cx="319060" cy="353042"/>
            <a:chOff x="-25445525" y="3175900"/>
            <a:chExt cx="267825" cy="296350"/>
          </a:xfrm>
        </p:grpSpPr>
        <p:sp>
          <p:nvSpPr>
            <p:cNvPr id="6489" name="Google Shape;6489;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1"/>
          <p:cNvGrpSpPr/>
          <p:nvPr/>
        </p:nvGrpSpPr>
        <p:grpSpPr>
          <a:xfrm>
            <a:off x="4862410" y="3409352"/>
            <a:ext cx="355633" cy="330288"/>
            <a:chOff x="-25465200" y="3565175"/>
            <a:chExt cx="298525" cy="277250"/>
          </a:xfrm>
        </p:grpSpPr>
        <p:sp>
          <p:nvSpPr>
            <p:cNvPr id="6493" name="Google Shape;6493;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1"/>
          <p:cNvGrpSpPr/>
          <p:nvPr/>
        </p:nvGrpSpPr>
        <p:grpSpPr>
          <a:xfrm>
            <a:off x="4861948" y="3848882"/>
            <a:ext cx="356556" cy="351285"/>
            <a:chOff x="-25465200" y="3916150"/>
            <a:chExt cx="299300" cy="294875"/>
          </a:xfrm>
        </p:grpSpPr>
        <p:sp>
          <p:nvSpPr>
            <p:cNvPr id="6496" name="Google Shape;6496;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1"/>
          <p:cNvGrpSpPr/>
          <p:nvPr/>
        </p:nvGrpSpPr>
        <p:grpSpPr>
          <a:xfrm>
            <a:off x="7089388" y="2919148"/>
            <a:ext cx="351880" cy="352803"/>
            <a:chOff x="-23615075" y="3148525"/>
            <a:chExt cx="295375" cy="296150"/>
          </a:xfrm>
        </p:grpSpPr>
        <p:sp>
          <p:nvSpPr>
            <p:cNvPr id="6499" name="Google Shape;6499;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3" name="Google Shape;6503;p7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4" name="Google Shape;6504;p71"/>
          <p:cNvGrpSpPr/>
          <p:nvPr/>
        </p:nvGrpSpPr>
        <p:grpSpPr>
          <a:xfrm>
            <a:off x="7088911" y="3858427"/>
            <a:ext cx="352833" cy="332194"/>
            <a:chOff x="-23615075" y="3906200"/>
            <a:chExt cx="296175" cy="278850"/>
          </a:xfrm>
        </p:grpSpPr>
        <p:sp>
          <p:nvSpPr>
            <p:cNvPr id="6505" name="Google Shape;6505;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1"/>
          <p:cNvGrpSpPr/>
          <p:nvPr/>
        </p:nvGrpSpPr>
        <p:grpSpPr>
          <a:xfrm>
            <a:off x="6637880" y="1532068"/>
            <a:ext cx="353757" cy="352565"/>
            <a:chOff x="-26980600" y="3175500"/>
            <a:chExt cx="296950" cy="295950"/>
          </a:xfrm>
        </p:grpSpPr>
        <p:sp>
          <p:nvSpPr>
            <p:cNvPr id="6510" name="Google Shape;6510;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3" name="Google Shape;6513;p7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71"/>
          <p:cNvGrpSpPr/>
          <p:nvPr/>
        </p:nvGrpSpPr>
        <p:grpSpPr>
          <a:xfrm>
            <a:off x="6638357" y="2470604"/>
            <a:ext cx="352803" cy="289039"/>
            <a:chOff x="-26981375" y="3951875"/>
            <a:chExt cx="296150" cy="242625"/>
          </a:xfrm>
        </p:grpSpPr>
        <p:sp>
          <p:nvSpPr>
            <p:cNvPr id="6515" name="Google Shape;6515;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1"/>
          <p:cNvGrpSpPr/>
          <p:nvPr/>
        </p:nvGrpSpPr>
        <p:grpSpPr>
          <a:xfrm>
            <a:off x="5303399" y="2918195"/>
            <a:ext cx="351910" cy="354710"/>
            <a:chOff x="-25094250" y="3176075"/>
            <a:chExt cx="295400" cy="297750"/>
          </a:xfrm>
        </p:grpSpPr>
        <p:sp>
          <p:nvSpPr>
            <p:cNvPr id="6519" name="Google Shape;6519;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1"/>
          <p:cNvGrpSpPr/>
          <p:nvPr/>
        </p:nvGrpSpPr>
        <p:grpSpPr>
          <a:xfrm>
            <a:off x="5303399" y="3398556"/>
            <a:ext cx="351910" cy="351880"/>
            <a:chOff x="-25094250" y="3547050"/>
            <a:chExt cx="295400" cy="295375"/>
          </a:xfrm>
        </p:grpSpPr>
        <p:sp>
          <p:nvSpPr>
            <p:cNvPr id="6523" name="Google Shape;6523;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8" name="Google Shape;6528;p7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9" name="Google Shape;6529;p71"/>
          <p:cNvGrpSpPr/>
          <p:nvPr/>
        </p:nvGrpSpPr>
        <p:grpSpPr>
          <a:xfrm>
            <a:off x="7535476" y="2919148"/>
            <a:ext cx="352803" cy="352803"/>
            <a:chOff x="-23245675" y="3148525"/>
            <a:chExt cx="296150" cy="296150"/>
          </a:xfrm>
        </p:grpSpPr>
        <p:sp>
          <p:nvSpPr>
            <p:cNvPr id="6530" name="Google Shape;6530;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7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71"/>
          <p:cNvGrpSpPr/>
          <p:nvPr/>
        </p:nvGrpSpPr>
        <p:grpSpPr>
          <a:xfrm>
            <a:off x="7535938" y="3848122"/>
            <a:ext cx="351880" cy="352803"/>
            <a:chOff x="-23244900" y="3888100"/>
            <a:chExt cx="295375" cy="296150"/>
          </a:xfrm>
        </p:grpSpPr>
        <p:sp>
          <p:nvSpPr>
            <p:cNvPr id="6535" name="Google Shape;6535;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6" name="Google Shape;6546;p7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50"/>
        <p:cNvGrpSpPr/>
        <p:nvPr/>
      </p:nvGrpSpPr>
      <p:grpSpPr>
        <a:xfrm>
          <a:off x="0" y="0"/>
          <a:ext cx="0" cy="0"/>
          <a:chOff x="0" y="0"/>
          <a:chExt cx="0" cy="0"/>
        </a:xfrm>
      </p:grpSpPr>
      <p:sp>
        <p:nvSpPr>
          <p:cNvPr id="6551" name="Google Shape;6551;p7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52" name="Google Shape;6552;p7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53" name="Google Shape;6553;p7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4" name="Google Shape;6554;p72"/>
          <p:cNvGrpSpPr/>
          <p:nvPr/>
        </p:nvGrpSpPr>
        <p:grpSpPr>
          <a:xfrm>
            <a:off x="850004" y="1975418"/>
            <a:ext cx="367261" cy="367261"/>
            <a:chOff x="-65145700" y="3727425"/>
            <a:chExt cx="317425" cy="317425"/>
          </a:xfrm>
        </p:grpSpPr>
        <p:sp>
          <p:nvSpPr>
            <p:cNvPr id="6555" name="Google Shape;6555;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72"/>
          <p:cNvGrpSpPr/>
          <p:nvPr/>
        </p:nvGrpSpPr>
        <p:grpSpPr>
          <a:xfrm>
            <a:off x="853201" y="2404333"/>
            <a:ext cx="360868" cy="367261"/>
            <a:chOff x="-65144125" y="4094450"/>
            <a:chExt cx="311900" cy="317425"/>
          </a:xfrm>
        </p:grpSpPr>
        <p:sp>
          <p:nvSpPr>
            <p:cNvPr id="6558" name="Google Shape;6558;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1" name="Google Shape;6561;p7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2" name="Google Shape;6562;p72"/>
          <p:cNvGrpSpPr/>
          <p:nvPr/>
        </p:nvGrpSpPr>
        <p:grpSpPr>
          <a:xfrm>
            <a:off x="3056770" y="1975028"/>
            <a:ext cx="370645" cy="368042"/>
            <a:chOff x="-63250675" y="3744075"/>
            <a:chExt cx="320350" cy="318100"/>
          </a:xfrm>
        </p:grpSpPr>
        <p:sp>
          <p:nvSpPr>
            <p:cNvPr id="6563" name="Google Shape;6563;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2"/>
          <p:cNvGrpSpPr/>
          <p:nvPr/>
        </p:nvGrpSpPr>
        <p:grpSpPr>
          <a:xfrm>
            <a:off x="3058462" y="2404333"/>
            <a:ext cx="367261" cy="367261"/>
            <a:chOff x="-63250675" y="4110200"/>
            <a:chExt cx="317425" cy="317425"/>
          </a:xfrm>
        </p:grpSpPr>
        <p:sp>
          <p:nvSpPr>
            <p:cNvPr id="6567" name="Google Shape;6567;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2"/>
          <p:cNvGrpSpPr/>
          <p:nvPr/>
        </p:nvGrpSpPr>
        <p:grpSpPr>
          <a:xfrm>
            <a:off x="1737509" y="2901428"/>
            <a:ext cx="359075" cy="358844"/>
            <a:chOff x="-61351725" y="3372400"/>
            <a:chExt cx="310350" cy="310150"/>
          </a:xfrm>
        </p:grpSpPr>
        <p:sp>
          <p:nvSpPr>
            <p:cNvPr id="6577" name="Google Shape;6577;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2"/>
          <p:cNvGrpSpPr/>
          <p:nvPr/>
        </p:nvGrpSpPr>
        <p:grpSpPr>
          <a:xfrm>
            <a:off x="1733864" y="3364484"/>
            <a:ext cx="366364" cy="333534"/>
            <a:chOff x="-61354875" y="3751050"/>
            <a:chExt cx="316650" cy="288275"/>
          </a:xfrm>
        </p:grpSpPr>
        <p:sp>
          <p:nvSpPr>
            <p:cNvPr id="6581" name="Google Shape;6581;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2"/>
          <p:cNvGrpSpPr/>
          <p:nvPr/>
        </p:nvGrpSpPr>
        <p:grpSpPr>
          <a:xfrm>
            <a:off x="1733864" y="3806124"/>
            <a:ext cx="366364" cy="367290"/>
            <a:chOff x="-61354875" y="4101525"/>
            <a:chExt cx="316650" cy="317450"/>
          </a:xfrm>
        </p:grpSpPr>
        <p:sp>
          <p:nvSpPr>
            <p:cNvPr id="6585" name="Google Shape;6585;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2"/>
          <p:cNvGrpSpPr/>
          <p:nvPr/>
        </p:nvGrpSpPr>
        <p:grpSpPr>
          <a:xfrm>
            <a:off x="3950299" y="2898000"/>
            <a:ext cx="368157" cy="365699"/>
            <a:chOff x="-59470075" y="3308975"/>
            <a:chExt cx="318200" cy="316075"/>
          </a:xfrm>
        </p:grpSpPr>
        <p:sp>
          <p:nvSpPr>
            <p:cNvPr id="6588" name="Google Shape;6588;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2"/>
          <p:cNvGrpSpPr/>
          <p:nvPr/>
        </p:nvGrpSpPr>
        <p:grpSpPr>
          <a:xfrm>
            <a:off x="1295729" y="1533705"/>
            <a:ext cx="367261" cy="364686"/>
            <a:chOff x="-64781025" y="3361050"/>
            <a:chExt cx="317425" cy="315200"/>
          </a:xfrm>
        </p:grpSpPr>
        <p:sp>
          <p:nvSpPr>
            <p:cNvPr id="6598" name="Google Shape;6598;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7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5" name="Google Shape;6605;p72"/>
          <p:cNvGrpSpPr/>
          <p:nvPr/>
        </p:nvGrpSpPr>
        <p:grpSpPr>
          <a:xfrm>
            <a:off x="3500129" y="1975144"/>
            <a:ext cx="382765" cy="367810"/>
            <a:chOff x="-62890750" y="3747425"/>
            <a:chExt cx="330825" cy="317900"/>
          </a:xfrm>
        </p:grpSpPr>
        <p:sp>
          <p:nvSpPr>
            <p:cNvPr id="6606" name="Google Shape;6606;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72"/>
          <p:cNvGrpSpPr/>
          <p:nvPr/>
        </p:nvGrpSpPr>
        <p:grpSpPr>
          <a:xfrm>
            <a:off x="3507881" y="2404781"/>
            <a:ext cx="367261" cy="366364"/>
            <a:chOff x="-62884425" y="4111775"/>
            <a:chExt cx="317425" cy="316650"/>
          </a:xfrm>
        </p:grpSpPr>
        <p:sp>
          <p:nvSpPr>
            <p:cNvPr id="6621" name="Google Shape;6621;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2"/>
          <p:cNvGrpSpPr/>
          <p:nvPr/>
        </p:nvGrpSpPr>
        <p:grpSpPr>
          <a:xfrm>
            <a:off x="2180515" y="2900850"/>
            <a:ext cx="365438" cy="360001"/>
            <a:chOff x="-60991775" y="3376900"/>
            <a:chExt cx="315850" cy="311150"/>
          </a:xfrm>
        </p:grpSpPr>
        <p:sp>
          <p:nvSpPr>
            <p:cNvPr id="6624" name="Google Shape;6624;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2"/>
          <p:cNvGrpSpPr/>
          <p:nvPr/>
        </p:nvGrpSpPr>
        <p:grpSpPr>
          <a:xfrm>
            <a:off x="2180052" y="3351714"/>
            <a:ext cx="366364" cy="359075"/>
            <a:chOff x="-60988625" y="3740800"/>
            <a:chExt cx="316650" cy="310350"/>
          </a:xfrm>
        </p:grpSpPr>
        <p:sp>
          <p:nvSpPr>
            <p:cNvPr id="6628" name="Google Shape;6628;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2"/>
          <p:cNvGrpSpPr/>
          <p:nvPr/>
        </p:nvGrpSpPr>
        <p:grpSpPr>
          <a:xfrm>
            <a:off x="2180052" y="3807165"/>
            <a:ext cx="366364" cy="365207"/>
            <a:chOff x="-60987850" y="4100950"/>
            <a:chExt cx="316650" cy="315650"/>
          </a:xfrm>
        </p:grpSpPr>
        <p:sp>
          <p:nvSpPr>
            <p:cNvPr id="6632" name="Google Shape;6632;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3949836" y="3352625"/>
            <a:ext cx="369083" cy="357253"/>
            <a:chOff x="-59447250" y="3706150"/>
            <a:chExt cx="319000" cy="308775"/>
          </a:xfrm>
        </p:grpSpPr>
        <p:sp>
          <p:nvSpPr>
            <p:cNvPr id="6638" name="Google Shape;6638;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2"/>
          <p:cNvGrpSpPr/>
          <p:nvPr/>
        </p:nvGrpSpPr>
        <p:grpSpPr>
          <a:xfrm>
            <a:off x="1738564" y="1545199"/>
            <a:ext cx="368186" cy="364224"/>
            <a:chOff x="-64406125" y="3362225"/>
            <a:chExt cx="318225" cy="314800"/>
          </a:xfrm>
        </p:grpSpPr>
        <p:sp>
          <p:nvSpPr>
            <p:cNvPr id="6643" name="Google Shape;6643;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5" name="Google Shape;6645;p72"/>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6" name="Google Shape;6646;p72"/>
          <p:cNvGrpSpPr/>
          <p:nvPr/>
        </p:nvGrpSpPr>
        <p:grpSpPr>
          <a:xfrm>
            <a:off x="1739027" y="2416044"/>
            <a:ext cx="367261" cy="366364"/>
            <a:chOff x="-64410850" y="4094450"/>
            <a:chExt cx="317425" cy="316650"/>
          </a:xfrm>
        </p:grpSpPr>
        <p:sp>
          <p:nvSpPr>
            <p:cNvPr id="6647" name="Google Shape;6647;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0" name="Google Shape;6650;p7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72"/>
          <p:cNvGrpSpPr/>
          <p:nvPr/>
        </p:nvGrpSpPr>
        <p:grpSpPr>
          <a:xfrm>
            <a:off x="3960575" y="1974854"/>
            <a:ext cx="365467" cy="368389"/>
            <a:chOff x="-62516625" y="3743175"/>
            <a:chExt cx="315875" cy="318400"/>
          </a:xfrm>
        </p:grpSpPr>
        <p:sp>
          <p:nvSpPr>
            <p:cNvPr id="6652" name="Google Shape;6652;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2"/>
          <p:cNvGrpSpPr/>
          <p:nvPr/>
        </p:nvGrpSpPr>
        <p:grpSpPr>
          <a:xfrm>
            <a:off x="3967415" y="2424826"/>
            <a:ext cx="351786" cy="326274"/>
            <a:chOff x="-62511900" y="4129100"/>
            <a:chExt cx="304050" cy="282000"/>
          </a:xfrm>
        </p:grpSpPr>
        <p:sp>
          <p:nvSpPr>
            <p:cNvPr id="6655" name="Google Shape;6655;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2"/>
          <p:cNvGrpSpPr/>
          <p:nvPr/>
        </p:nvGrpSpPr>
        <p:grpSpPr>
          <a:xfrm>
            <a:off x="2645537" y="2897220"/>
            <a:ext cx="310770" cy="367261"/>
            <a:chOff x="-60597975" y="3367475"/>
            <a:chExt cx="268600" cy="317425"/>
          </a:xfrm>
        </p:grpSpPr>
        <p:sp>
          <p:nvSpPr>
            <p:cNvPr id="6661" name="Google Shape;6661;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6" name="Google Shape;6666;p7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7" name="Google Shape;6667;p72"/>
          <p:cNvGrpSpPr/>
          <p:nvPr/>
        </p:nvGrpSpPr>
        <p:grpSpPr>
          <a:xfrm>
            <a:off x="2617740" y="3858536"/>
            <a:ext cx="366364" cy="262465"/>
            <a:chOff x="-60621600" y="4145650"/>
            <a:chExt cx="316650" cy="226850"/>
          </a:xfrm>
        </p:grpSpPr>
        <p:sp>
          <p:nvSpPr>
            <p:cNvPr id="6668" name="Google Shape;6668;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2"/>
          <p:cNvGrpSpPr/>
          <p:nvPr/>
        </p:nvGrpSpPr>
        <p:grpSpPr>
          <a:xfrm>
            <a:off x="3954392" y="3807035"/>
            <a:ext cx="359972" cy="365467"/>
            <a:chOff x="-59400775" y="4084200"/>
            <a:chExt cx="311125" cy="315875"/>
          </a:xfrm>
        </p:grpSpPr>
        <p:sp>
          <p:nvSpPr>
            <p:cNvPr id="6672" name="Google Shape;6672;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2"/>
          <p:cNvGrpSpPr/>
          <p:nvPr/>
        </p:nvGrpSpPr>
        <p:grpSpPr>
          <a:xfrm>
            <a:off x="2178486" y="1532866"/>
            <a:ext cx="365438" cy="366364"/>
            <a:chOff x="-64044600" y="3360375"/>
            <a:chExt cx="315850" cy="316650"/>
          </a:xfrm>
        </p:grpSpPr>
        <p:sp>
          <p:nvSpPr>
            <p:cNvPr id="6679" name="Google Shape;6679;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2"/>
          <p:cNvGrpSpPr/>
          <p:nvPr/>
        </p:nvGrpSpPr>
        <p:grpSpPr>
          <a:xfrm>
            <a:off x="2204909" y="1975418"/>
            <a:ext cx="312592" cy="367261"/>
            <a:chOff x="-64022550" y="3727425"/>
            <a:chExt cx="270175" cy="317425"/>
          </a:xfrm>
        </p:grpSpPr>
        <p:sp>
          <p:nvSpPr>
            <p:cNvPr id="6683" name="Google Shape;6683;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2"/>
          <p:cNvGrpSpPr/>
          <p:nvPr/>
        </p:nvGrpSpPr>
        <p:grpSpPr>
          <a:xfrm>
            <a:off x="2229047" y="2404318"/>
            <a:ext cx="264317" cy="367290"/>
            <a:chOff x="-64001300" y="4093650"/>
            <a:chExt cx="228450" cy="317450"/>
          </a:xfrm>
        </p:grpSpPr>
        <p:sp>
          <p:nvSpPr>
            <p:cNvPr id="6687" name="Google Shape;6687;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2"/>
          <p:cNvGrpSpPr/>
          <p:nvPr/>
        </p:nvGrpSpPr>
        <p:grpSpPr>
          <a:xfrm>
            <a:off x="848051" y="2897610"/>
            <a:ext cx="359972" cy="366480"/>
            <a:chOff x="-62148800" y="3377700"/>
            <a:chExt cx="311125" cy="316750"/>
          </a:xfrm>
        </p:grpSpPr>
        <p:sp>
          <p:nvSpPr>
            <p:cNvPr id="6692" name="Google Shape;6692;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2"/>
          <p:cNvGrpSpPr/>
          <p:nvPr/>
        </p:nvGrpSpPr>
        <p:grpSpPr>
          <a:xfrm>
            <a:off x="843958" y="3347607"/>
            <a:ext cx="368157" cy="367290"/>
            <a:chOff x="-62154300" y="3743950"/>
            <a:chExt cx="318200" cy="317450"/>
          </a:xfrm>
        </p:grpSpPr>
        <p:sp>
          <p:nvSpPr>
            <p:cNvPr id="6695" name="Google Shape;6695;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2"/>
          <p:cNvGrpSpPr/>
          <p:nvPr/>
        </p:nvGrpSpPr>
        <p:grpSpPr>
          <a:xfrm>
            <a:off x="843944" y="3806587"/>
            <a:ext cx="368186" cy="366364"/>
            <a:chOff x="-62151950" y="4111775"/>
            <a:chExt cx="318225" cy="316650"/>
          </a:xfrm>
        </p:grpSpPr>
        <p:sp>
          <p:nvSpPr>
            <p:cNvPr id="6698" name="Google Shape;6698;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72"/>
          <p:cNvGrpSpPr/>
          <p:nvPr/>
        </p:nvGrpSpPr>
        <p:grpSpPr>
          <a:xfrm>
            <a:off x="3062568" y="2897133"/>
            <a:ext cx="368157" cy="367434"/>
            <a:chOff x="-60254550" y="3367325"/>
            <a:chExt cx="318200" cy="317575"/>
          </a:xfrm>
        </p:grpSpPr>
        <p:sp>
          <p:nvSpPr>
            <p:cNvPr id="6703" name="Google Shape;6703;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2"/>
          <p:cNvGrpSpPr/>
          <p:nvPr/>
        </p:nvGrpSpPr>
        <p:grpSpPr>
          <a:xfrm>
            <a:off x="3063465" y="3348127"/>
            <a:ext cx="366364" cy="366248"/>
            <a:chOff x="-60255350" y="3733825"/>
            <a:chExt cx="316650" cy="316550"/>
          </a:xfrm>
        </p:grpSpPr>
        <p:sp>
          <p:nvSpPr>
            <p:cNvPr id="6708" name="Google Shape;6708;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2"/>
          <p:cNvGrpSpPr/>
          <p:nvPr/>
        </p:nvGrpSpPr>
        <p:grpSpPr>
          <a:xfrm>
            <a:off x="3091262" y="3807035"/>
            <a:ext cx="310770" cy="365467"/>
            <a:chOff x="-60232500" y="4101525"/>
            <a:chExt cx="268600" cy="315875"/>
          </a:xfrm>
        </p:grpSpPr>
        <p:sp>
          <p:nvSpPr>
            <p:cNvPr id="6716" name="Google Shape;6716;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8" name="Google Shape;6718;p7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9" name="Google Shape;6719;p72"/>
          <p:cNvGrpSpPr/>
          <p:nvPr/>
        </p:nvGrpSpPr>
        <p:grpSpPr>
          <a:xfrm>
            <a:off x="2624262" y="1532866"/>
            <a:ext cx="368186" cy="366364"/>
            <a:chOff x="-63679950" y="3360375"/>
            <a:chExt cx="318225" cy="316650"/>
          </a:xfrm>
        </p:grpSpPr>
        <p:sp>
          <p:nvSpPr>
            <p:cNvPr id="6720" name="Google Shape;6720;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7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72"/>
          <p:cNvGrpSpPr/>
          <p:nvPr/>
        </p:nvGrpSpPr>
        <p:grpSpPr>
          <a:xfrm>
            <a:off x="2622889" y="2404203"/>
            <a:ext cx="370934" cy="367521"/>
            <a:chOff x="-63679950" y="4093450"/>
            <a:chExt cx="320600" cy="317650"/>
          </a:xfrm>
        </p:grpSpPr>
        <p:sp>
          <p:nvSpPr>
            <p:cNvPr id="6726" name="Google Shape;6726;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2"/>
          <p:cNvGrpSpPr/>
          <p:nvPr/>
        </p:nvGrpSpPr>
        <p:grpSpPr>
          <a:xfrm>
            <a:off x="1283006" y="2897205"/>
            <a:ext cx="366364" cy="367290"/>
            <a:chOff x="-61784125" y="3377700"/>
            <a:chExt cx="316650" cy="317450"/>
          </a:xfrm>
        </p:grpSpPr>
        <p:sp>
          <p:nvSpPr>
            <p:cNvPr id="6730" name="Google Shape;6730;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2"/>
          <p:cNvGrpSpPr/>
          <p:nvPr/>
        </p:nvGrpSpPr>
        <p:grpSpPr>
          <a:xfrm>
            <a:off x="1283006" y="3347607"/>
            <a:ext cx="366364" cy="367290"/>
            <a:chOff x="-61783350" y="3743950"/>
            <a:chExt cx="316650" cy="317450"/>
          </a:xfrm>
        </p:grpSpPr>
        <p:sp>
          <p:nvSpPr>
            <p:cNvPr id="6738" name="Google Shape;6738;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7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72"/>
          <p:cNvGrpSpPr/>
          <p:nvPr/>
        </p:nvGrpSpPr>
        <p:grpSpPr>
          <a:xfrm>
            <a:off x="3504430" y="3807440"/>
            <a:ext cx="369112" cy="364657"/>
            <a:chOff x="-59869425" y="4102225"/>
            <a:chExt cx="319025" cy="315175"/>
          </a:xfrm>
        </p:grpSpPr>
        <p:sp>
          <p:nvSpPr>
            <p:cNvPr id="6744" name="Google Shape;6744;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2"/>
          <p:cNvGrpSpPr/>
          <p:nvPr/>
        </p:nvGrpSpPr>
        <p:grpSpPr>
          <a:xfrm>
            <a:off x="2623233" y="4276262"/>
            <a:ext cx="366364" cy="365467"/>
            <a:chOff x="-59029025" y="3711650"/>
            <a:chExt cx="316650" cy="315875"/>
          </a:xfrm>
        </p:grpSpPr>
        <p:sp>
          <p:nvSpPr>
            <p:cNvPr id="6749" name="Google Shape;6749;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2"/>
          <p:cNvGrpSpPr/>
          <p:nvPr/>
        </p:nvGrpSpPr>
        <p:grpSpPr>
          <a:xfrm>
            <a:off x="4859311" y="1532317"/>
            <a:ext cx="351940" cy="348188"/>
            <a:chOff x="581525" y="3254850"/>
            <a:chExt cx="297750" cy="294575"/>
          </a:xfrm>
        </p:grpSpPr>
        <p:sp>
          <p:nvSpPr>
            <p:cNvPr id="6757" name="Google Shape;6757;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2"/>
          <p:cNvGrpSpPr/>
          <p:nvPr/>
        </p:nvGrpSpPr>
        <p:grpSpPr>
          <a:xfrm>
            <a:off x="4858380" y="1971253"/>
            <a:ext cx="353802" cy="351497"/>
            <a:chOff x="580725" y="3617925"/>
            <a:chExt cx="299325" cy="297375"/>
          </a:xfrm>
        </p:grpSpPr>
        <p:sp>
          <p:nvSpPr>
            <p:cNvPr id="6761" name="Google Shape;6761;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2"/>
          <p:cNvGrpSpPr/>
          <p:nvPr/>
        </p:nvGrpSpPr>
        <p:grpSpPr>
          <a:xfrm>
            <a:off x="4860242" y="2418443"/>
            <a:ext cx="350079" cy="350079"/>
            <a:chOff x="583100" y="3982600"/>
            <a:chExt cx="296175" cy="296175"/>
          </a:xfrm>
        </p:grpSpPr>
        <p:sp>
          <p:nvSpPr>
            <p:cNvPr id="6767" name="Google Shape;6767;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2"/>
          <p:cNvGrpSpPr/>
          <p:nvPr/>
        </p:nvGrpSpPr>
        <p:grpSpPr>
          <a:xfrm>
            <a:off x="7092856" y="1532067"/>
            <a:ext cx="307231" cy="348690"/>
            <a:chOff x="2423775" y="3226875"/>
            <a:chExt cx="259925" cy="295000"/>
          </a:xfrm>
        </p:grpSpPr>
        <p:sp>
          <p:nvSpPr>
            <p:cNvPr id="6775" name="Google Shape;6775;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2"/>
          <p:cNvGrpSpPr/>
          <p:nvPr/>
        </p:nvGrpSpPr>
        <p:grpSpPr>
          <a:xfrm>
            <a:off x="7070043" y="1973352"/>
            <a:ext cx="352857" cy="347301"/>
            <a:chOff x="2404875" y="3592725"/>
            <a:chExt cx="298525" cy="293825"/>
          </a:xfrm>
        </p:grpSpPr>
        <p:sp>
          <p:nvSpPr>
            <p:cNvPr id="6779" name="Google Shape;6779;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2"/>
          <p:cNvGrpSpPr/>
          <p:nvPr/>
        </p:nvGrpSpPr>
        <p:grpSpPr>
          <a:xfrm>
            <a:off x="7070974" y="2418917"/>
            <a:ext cx="350995" cy="349133"/>
            <a:chOff x="2404875" y="3955825"/>
            <a:chExt cx="296950" cy="295375"/>
          </a:xfrm>
        </p:grpSpPr>
        <p:sp>
          <p:nvSpPr>
            <p:cNvPr id="6783" name="Google Shape;6783;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2"/>
          <p:cNvGrpSpPr/>
          <p:nvPr/>
        </p:nvGrpSpPr>
        <p:grpSpPr>
          <a:xfrm>
            <a:off x="5764954" y="2883111"/>
            <a:ext cx="349163" cy="350079"/>
            <a:chOff x="4263650" y="3235150"/>
            <a:chExt cx="295400" cy="296175"/>
          </a:xfrm>
        </p:grpSpPr>
        <p:sp>
          <p:nvSpPr>
            <p:cNvPr id="6788" name="Google Shape;6788;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2"/>
          <p:cNvGrpSpPr/>
          <p:nvPr/>
        </p:nvGrpSpPr>
        <p:grpSpPr>
          <a:xfrm>
            <a:off x="5762634" y="3342272"/>
            <a:ext cx="353802" cy="327739"/>
            <a:chOff x="4266025" y="3609275"/>
            <a:chExt cx="299325" cy="277275"/>
          </a:xfrm>
        </p:grpSpPr>
        <p:sp>
          <p:nvSpPr>
            <p:cNvPr id="6794" name="Google Shape;6794;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72"/>
          <p:cNvGrpSpPr/>
          <p:nvPr/>
        </p:nvGrpSpPr>
        <p:grpSpPr>
          <a:xfrm>
            <a:off x="5763092" y="3807659"/>
            <a:ext cx="352886" cy="349133"/>
            <a:chOff x="4263650" y="3963700"/>
            <a:chExt cx="298550" cy="295375"/>
          </a:xfrm>
        </p:grpSpPr>
        <p:sp>
          <p:nvSpPr>
            <p:cNvPr id="6797" name="Google Shape;6797;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8041429" y="2883111"/>
            <a:ext cx="226264" cy="350079"/>
            <a:chOff x="6164975" y="3211525"/>
            <a:chExt cx="191425" cy="296175"/>
          </a:xfrm>
        </p:grpSpPr>
        <p:sp>
          <p:nvSpPr>
            <p:cNvPr id="6805" name="Google Shape;6805;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5303466" y="1531387"/>
            <a:ext cx="352886" cy="350049"/>
            <a:chOff x="946175" y="3253275"/>
            <a:chExt cx="298550" cy="296150"/>
          </a:xfrm>
        </p:grpSpPr>
        <p:sp>
          <p:nvSpPr>
            <p:cNvPr id="6813" name="Google Shape;6813;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2"/>
          <p:cNvGrpSpPr/>
          <p:nvPr/>
        </p:nvGrpSpPr>
        <p:grpSpPr>
          <a:xfrm>
            <a:off x="5304397" y="1973351"/>
            <a:ext cx="351024" cy="347301"/>
            <a:chOff x="946175" y="3619500"/>
            <a:chExt cx="296975" cy="293825"/>
          </a:xfrm>
        </p:grpSpPr>
        <p:sp>
          <p:nvSpPr>
            <p:cNvPr id="6819" name="Google Shape;6819;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2"/>
          <p:cNvGrpSpPr/>
          <p:nvPr/>
        </p:nvGrpSpPr>
        <p:grpSpPr>
          <a:xfrm>
            <a:off x="5303939" y="2417985"/>
            <a:ext cx="351940" cy="350995"/>
            <a:chOff x="944600" y="3981825"/>
            <a:chExt cx="297750" cy="296950"/>
          </a:xfrm>
        </p:grpSpPr>
        <p:sp>
          <p:nvSpPr>
            <p:cNvPr id="6826" name="Google Shape;6826;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2"/>
          <p:cNvGrpSpPr/>
          <p:nvPr/>
        </p:nvGrpSpPr>
        <p:grpSpPr>
          <a:xfrm>
            <a:off x="7520875" y="1531845"/>
            <a:ext cx="350079" cy="349133"/>
            <a:chOff x="2768750" y="3227275"/>
            <a:chExt cx="296175" cy="295375"/>
          </a:xfrm>
        </p:grpSpPr>
        <p:sp>
          <p:nvSpPr>
            <p:cNvPr id="6831" name="Google Shape;6831;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2"/>
          <p:cNvGrpSpPr/>
          <p:nvPr/>
        </p:nvGrpSpPr>
        <p:grpSpPr>
          <a:xfrm>
            <a:off x="7541826" y="1972717"/>
            <a:ext cx="308177" cy="348572"/>
            <a:chOff x="2786075" y="3591800"/>
            <a:chExt cx="260725" cy="294900"/>
          </a:xfrm>
        </p:grpSpPr>
        <p:sp>
          <p:nvSpPr>
            <p:cNvPr id="6840" name="Google Shape;6840;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2"/>
          <p:cNvGrpSpPr/>
          <p:nvPr/>
        </p:nvGrpSpPr>
        <p:grpSpPr>
          <a:xfrm>
            <a:off x="7582324" y="2418444"/>
            <a:ext cx="227180" cy="350079"/>
            <a:chOff x="2819150" y="3955025"/>
            <a:chExt cx="192200" cy="296175"/>
          </a:xfrm>
        </p:grpSpPr>
        <p:sp>
          <p:nvSpPr>
            <p:cNvPr id="6846" name="Google Shape;6846;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2"/>
          <p:cNvGrpSpPr/>
          <p:nvPr/>
        </p:nvGrpSpPr>
        <p:grpSpPr>
          <a:xfrm>
            <a:off x="6206097" y="2884042"/>
            <a:ext cx="349133" cy="348217"/>
            <a:chOff x="4629125" y="3235150"/>
            <a:chExt cx="295375" cy="294600"/>
          </a:xfrm>
        </p:grpSpPr>
        <p:sp>
          <p:nvSpPr>
            <p:cNvPr id="6851" name="Google Shape;6851;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72"/>
          <p:cNvGrpSpPr/>
          <p:nvPr/>
        </p:nvGrpSpPr>
        <p:grpSpPr>
          <a:xfrm>
            <a:off x="6206082" y="3331575"/>
            <a:ext cx="349163" cy="349133"/>
            <a:chOff x="4628325" y="3599825"/>
            <a:chExt cx="295400" cy="295375"/>
          </a:xfrm>
        </p:grpSpPr>
        <p:sp>
          <p:nvSpPr>
            <p:cNvPr id="6857" name="Google Shape;6857;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2"/>
          <p:cNvGrpSpPr/>
          <p:nvPr/>
        </p:nvGrpSpPr>
        <p:grpSpPr>
          <a:xfrm>
            <a:off x="6227033" y="3807186"/>
            <a:ext cx="307261" cy="350079"/>
            <a:chOff x="4645650" y="3962900"/>
            <a:chExt cx="259950" cy="296175"/>
          </a:xfrm>
        </p:grpSpPr>
        <p:sp>
          <p:nvSpPr>
            <p:cNvPr id="6870" name="Google Shape;6870;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7979994" y="3332048"/>
            <a:ext cx="349133" cy="348188"/>
            <a:chOff x="6143725" y="3582500"/>
            <a:chExt cx="295375" cy="294575"/>
          </a:xfrm>
        </p:grpSpPr>
        <p:sp>
          <p:nvSpPr>
            <p:cNvPr id="6877" name="Google Shape;6877;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5748820" y="1531387"/>
            <a:ext cx="350995" cy="350049"/>
            <a:chOff x="1310075" y="3253275"/>
            <a:chExt cx="296950" cy="296150"/>
          </a:xfrm>
        </p:grpSpPr>
        <p:sp>
          <p:nvSpPr>
            <p:cNvPr id="6885" name="Google Shape;6885;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7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72"/>
          <p:cNvGrpSpPr/>
          <p:nvPr/>
        </p:nvGrpSpPr>
        <p:grpSpPr>
          <a:xfrm>
            <a:off x="5748347" y="2417646"/>
            <a:ext cx="351941" cy="351675"/>
            <a:chOff x="1310075" y="3980250"/>
            <a:chExt cx="297750" cy="297525"/>
          </a:xfrm>
        </p:grpSpPr>
        <p:sp>
          <p:nvSpPr>
            <p:cNvPr id="6890" name="Google Shape;6890;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2"/>
          <p:cNvGrpSpPr/>
          <p:nvPr/>
        </p:nvGrpSpPr>
        <p:grpSpPr>
          <a:xfrm>
            <a:off x="8013136" y="1531845"/>
            <a:ext cx="266305" cy="349133"/>
            <a:chOff x="3167275" y="3227275"/>
            <a:chExt cx="225300" cy="295375"/>
          </a:xfrm>
        </p:grpSpPr>
        <p:sp>
          <p:nvSpPr>
            <p:cNvPr id="6895" name="Google Shape;6895;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72"/>
          <p:cNvGrpSpPr/>
          <p:nvPr/>
        </p:nvGrpSpPr>
        <p:grpSpPr>
          <a:xfrm>
            <a:off x="7970318" y="2418902"/>
            <a:ext cx="351940" cy="349163"/>
            <a:chOff x="3133425" y="3955025"/>
            <a:chExt cx="297750" cy="295400"/>
          </a:xfrm>
        </p:grpSpPr>
        <p:sp>
          <p:nvSpPr>
            <p:cNvPr id="6902" name="Google Shape;6902;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72"/>
          <p:cNvGrpSpPr/>
          <p:nvPr/>
        </p:nvGrpSpPr>
        <p:grpSpPr>
          <a:xfrm>
            <a:off x="6650491" y="2882490"/>
            <a:ext cx="350079" cy="351320"/>
            <a:chOff x="4991425" y="3234750"/>
            <a:chExt cx="296175" cy="297225"/>
          </a:xfrm>
        </p:grpSpPr>
        <p:sp>
          <p:nvSpPr>
            <p:cNvPr id="6906" name="Google Shape;6906;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2"/>
          <p:cNvGrpSpPr/>
          <p:nvPr/>
        </p:nvGrpSpPr>
        <p:grpSpPr>
          <a:xfrm>
            <a:off x="6650491" y="3352053"/>
            <a:ext cx="350079" cy="308177"/>
            <a:chOff x="4991425" y="3617150"/>
            <a:chExt cx="296175" cy="260725"/>
          </a:xfrm>
        </p:grpSpPr>
        <p:sp>
          <p:nvSpPr>
            <p:cNvPr id="6913" name="Google Shape;6913;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2"/>
          <p:cNvGrpSpPr/>
          <p:nvPr/>
        </p:nvGrpSpPr>
        <p:grpSpPr>
          <a:xfrm>
            <a:off x="6727764" y="3807644"/>
            <a:ext cx="195532" cy="349163"/>
            <a:chOff x="5056800" y="3962900"/>
            <a:chExt cx="165425" cy="295400"/>
          </a:xfrm>
        </p:grpSpPr>
        <p:sp>
          <p:nvSpPr>
            <p:cNvPr id="6921" name="Google Shape;6921;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2"/>
          <p:cNvGrpSpPr/>
          <p:nvPr/>
        </p:nvGrpSpPr>
        <p:grpSpPr>
          <a:xfrm>
            <a:off x="7979062" y="3807660"/>
            <a:ext cx="350995" cy="349133"/>
            <a:chOff x="6168925" y="3936925"/>
            <a:chExt cx="296950" cy="295375"/>
          </a:xfrm>
        </p:grpSpPr>
        <p:sp>
          <p:nvSpPr>
            <p:cNvPr id="6925" name="Google Shape;6925;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2"/>
          <p:cNvGrpSpPr/>
          <p:nvPr/>
        </p:nvGrpSpPr>
        <p:grpSpPr>
          <a:xfrm>
            <a:off x="6192756" y="1531845"/>
            <a:ext cx="348188" cy="349133"/>
            <a:chOff x="1674750" y="3254050"/>
            <a:chExt cx="294575" cy="295375"/>
          </a:xfrm>
        </p:grpSpPr>
        <p:sp>
          <p:nvSpPr>
            <p:cNvPr id="6932" name="Google Shape;6932;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72"/>
          <p:cNvGrpSpPr/>
          <p:nvPr/>
        </p:nvGrpSpPr>
        <p:grpSpPr>
          <a:xfrm>
            <a:off x="6207177" y="1972435"/>
            <a:ext cx="319347" cy="349133"/>
            <a:chOff x="1687350" y="3618725"/>
            <a:chExt cx="270175" cy="295375"/>
          </a:xfrm>
        </p:grpSpPr>
        <p:sp>
          <p:nvSpPr>
            <p:cNvPr id="6936" name="Google Shape;6936;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2"/>
          <p:cNvGrpSpPr/>
          <p:nvPr/>
        </p:nvGrpSpPr>
        <p:grpSpPr>
          <a:xfrm>
            <a:off x="6190880" y="2418916"/>
            <a:ext cx="351940" cy="349133"/>
            <a:chOff x="1672375" y="3982600"/>
            <a:chExt cx="297750" cy="295375"/>
          </a:xfrm>
        </p:grpSpPr>
        <p:sp>
          <p:nvSpPr>
            <p:cNvPr id="6940" name="Google Shape;6940;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4882872" y="2883111"/>
            <a:ext cx="350079" cy="350079"/>
            <a:chOff x="3497300" y="3227275"/>
            <a:chExt cx="296175" cy="296175"/>
          </a:xfrm>
        </p:grpSpPr>
        <p:sp>
          <p:nvSpPr>
            <p:cNvPr id="6944" name="Google Shape;6944;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2"/>
          <p:cNvGrpSpPr/>
          <p:nvPr/>
        </p:nvGrpSpPr>
        <p:grpSpPr>
          <a:xfrm>
            <a:off x="4883345" y="3332506"/>
            <a:ext cx="349133" cy="347272"/>
            <a:chOff x="3497300" y="3591950"/>
            <a:chExt cx="295375" cy="293800"/>
          </a:xfrm>
        </p:grpSpPr>
        <p:sp>
          <p:nvSpPr>
            <p:cNvPr id="6953" name="Google Shape;6953;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2"/>
          <p:cNvGrpSpPr/>
          <p:nvPr/>
        </p:nvGrpSpPr>
        <p:grpSpPr>
          <a:xfrm>
            <a:off x="4883345" y="3807644"/>
            <a:ext cx="349133" cy="349163"/>
            <a:chOff x="3497300" y="3955025"/>
            <a:chExt cx="295375" cy="295400"/>
          </a:xfrm>
        </p:grpSpPr>
        <p:sp>
          <p:nvSpPr>
            <p:cNvPr id="6962" name="Google Shape;6962;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107917" y="2883835"/>
            <a:ext cx="327739" cy="348631"/>
            <a:chOff x="5364750" y="3235150"/>
            <a:chExt cx="277275" cy="294950"/>
          </a:xfrm>
        </p:grpSpPr>
        <p:sp>
          <p:nvSpPr>
            <p:cNvPr id="6966" name="Google Shape;6966;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96274" y="3330171"/>
            <a:ext cx="351024" cy="351940"/>
            <a:chOff x="5355300" y="3598250"/>
            <a:chExt cx="296975" cy="297750"/>
          </a:xfrm>
        </p:grpSpPr>
        <p:sp>
          <p:nvSpPr>
            <p:cNvPr id="6975" name="Google Shape;6975;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2"/>
          <p:cNvGrpSpPr/>
          <p:nvPr/>
        </p:nvGrpSpPr>
        <p:grpSpPr>
          <a:xfrm>
            <a:off x="7100470" y="3869093"/>
            <a:ext cx="342632" cy="226264"/>
            <a:chOff x="5358450" y="4015675"/>
            <a:chExt cx="289875" cy="191425"/>
          </a:xfrm>
        </p:grpSpPr>
        <p:sp>
          <p:nvSpPr>
            <p:cNvPr id="6984" name="Google Shape;6984;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2"/>
          <p:cNvGrpSpPr/>
          <p:nvPr/>
        </p:nvGrpSpPr>
        <p:grpSpPr>
          <a:xfrm>
            <a:off x="6226953" y="4251624"/>
            <a:ext cx="351024" cy="325464"/>
            <a:chOff x="6543825" y="3202075"/>
            <a:chExt cx="296975" cy="275350"/>
          </a:xfrm>
        </p:grpSpPr>
        <p:sp>
          <p:nvSpPr>
            <p:cNvPr id="6989" name="Google Shape;6989;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2"/>
          <p:cNvGrpSpPr/>
          <p:nvPr/>
        </p:nvGrpSpPr>
        <p:grpSpPr>
          <a:xfrm>
            <a:off x="6633934" y="1531372"/>
            <a:ext cx="350079" cy="350079"/>
            <a:chOff x="2037825" y="3254050"/>
            <a:chExt cx="296175" cy="296175"/>
          </a:xfrm>
        </p:grpSpPr>
        <p:sp>
          <p:nvSpPr>
            <p:cNvPr id="6997" name="Google Shape;6997;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2"/>
          <p:cNvGrpSpPr/>
          <p:nvPr/>
        </p:nvGrpSpPr>
        <p:grpSpPr>
          <a:xfrm>
            <a:off x="6632072" y="1972539"/>
            <a:ext cx="353802" cy="348926"/>
            <a:chOff x="2034675" y="3617925"/>
            <a:chExt cx="299325" cy="295200"/>
          </a:xfrm>
        </p:grpSpPr>
        <p:sp>
          <p:nvSpPr>
            <p:cNvPr id="7004" name="Google Shape;7004;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2"/>
          <p:cNvGrpSpPr/>
          <p:nvPr/>
        </p:nvGrpSpPr>
        <p:grpSpPr>
          <a:xfrm>
            <a:off x="6633934" y="2418916"/>
            <a:ext cx="350079" cy="349133"/>
            <a:chOff x="2037825" y="3981825"/>
            <a:chExt cx="296175" cy="295375"/>
          </a:xfrm>
        </p:grpSpPr>
        <p:sp>
          <p:nvSpPr>
            <p:cNvPr id="7010" name="Google Shape;7010;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2"/>
          <p:cNvGrpSpPr/>
          <p:nvPr/>
        </p:nvGrpSpPr>
        <p:grpSpPr>
          <a:xfrm>
            <a:off x="5318952" y="2915232"/>
            <a:ext cx="350079" cy="285837"/>
            <a:chOff x="3860400" y="3254050"/>
            <a:chExt cx="296175" cy="241825"/>
          </a:xfrm>
        </p:grpSpPr>
        <p:sp>
          <p:nvSpPr>
            <p:cNvPr id="7014" name="Google Shape;7014;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5318479" y="3331102"/>
            <a:ext cx="351024" cy="350079"/>
            <a:chOff x="3859600" y="3591950"/>
            <a:chExt cx="296975" cy="296175"/>
          </a:xfrm>
        </p:grpSpPr>
        <p:sp>
          <p:nvSpPr>
            <p:cNvPr id="7022" name="Google Shape;7022;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72"/>
          <p:cNvGrpSpPr/>
          <p:nvPr/>
        </p:nvGrpSpPr>
        <p:grpSpPr>
          <a:xfrm>
            <a:off x="5318952" y="3807186"/>
            <a:ext cx="350079" cy="350079"/>
            <a:chOff x="3860400" y="3955025"/>
            <a:chExt cx="296175" cy="296175"/>
          </a:xfrm>
        </p:grpSpPr>
        <p:sp>
          <p:nvSpPr>
            <p:cNvPr id="7026" name="Google Shape;7026;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7534167" y="2883584"/>
            <a:ext cx="355664" cy="349133"/>
            <a:chOff x="5716825" y="3235950"/>
            <a:chExt cx="300900" cy="295375"/>
          </a:xfrm>
        </p:grpSpPr>
        <p:sp>
          <p:nvSpPr>
            <p:cNvPr id="7032" name="Google Shape;7032;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2"/>
          <p:cNvGrpSpPr/>
          <p:nvPr/>
        </p:nvGrpSpPr>
        <p:grpSpPr>
          <a:xfrm>
            <a:off x="7547199" y="3342272"/>
            <a:ext cx="329601" cy="327739"/>
            <a:chOff x="5727850" y="3609275"/>
            <a:chExt cx="278850" cy="277275"/>
          </a:xfrm>
        </p:grpSpPr>
        <p:sp>
          <p:nvSpPr>
            <p:cNvPr id="7037" name="Google Shape;7037;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2"/>
          <p:cNvGrpSpPr/>
          <p:nvPr/>
        </p:nvGrpSpPr>
        <p:grpSpPr>
          <a:xfrm>
            <a:off x="7558383" y="3807659"/>
            <a:ext cx="307231" cy="349133"/>
            <a:chOff x="5736525" y="3963700"/>
            <a:chExt cx="259925" cy="295375"/>
          </a:xfrm>
        </p:grpSpPr>
        <p:sp>
          <p:nvSpPr>
            <p:cNvPr id="7043" name="Google Shape;7043;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2"/>
          <p:cNvGrpSpPr/>
          <p:nvPr/>
        </p:nvGrpSpPr>
        <p:grpSpPr>
          <a:xfrm>
            <a:off x="6649963" y="4256985"/>
            <a:ext cx="351024" cy="350079"/>
            <a:chOff x="6553275" y="3604550"/>
            <a:chExt cx="296975" cy="296175"/>
          </a:xfrm>
        </p:grpSpPr>
        <p:sp>
          <p:nvSpPr>
            <p:cNvPr id="7051" name="Google Shape;7051;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0"/>
        <p:cNvGrpSpPr/>
        <p:nvPr/>
      </p:nvGrpSpPr>
      <p:grpSpPr>
        <a:xfrm>
          <a:off x="0" y="0"/>
          <a:ext cx="0" cy="0"/>
          <a:chOff x="0" y="0"/>
          <a:chExt cx="0" cy="0"/>
        </a:xfrm>
      </p:grpSpPr>
      <p:sp>
        <p:nvSpPr>
          <p:cNvPr id="7061" name="Google Shape;7061;p7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62" name="Google Shape;7062;p7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63" name="Google Shape;7063;p73"/>
          <p:cNvGrpSpPr/>
          <p:nvPr/>
        </p:nvGrpSpPr>
        <p:grpSpPr>
          <a:xfrm>
            <a:off x="877057" y="1532946"/>
            <a:ext cx="294401" cy="353645"/>
            <a:chOff x="-35814600" y="3202075"/>
            <a:chExt cx="242625" cy="291450"/>
          </a:xfrm>
        </p:grpSpPr>
        <p:sp>
          <p:nvSpPr>
            <p:cNvPr id="7064" name="Google Shape;7064;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3"/>
          <p:cNvGrpSpPr/>
          <p:nvPr/>
        </p:nvGrpSpPr>
        <p:grpSpPr>
          <a:xfrm>
            <a:off x="847435" y="1973866"/>
            <a:ext cx="353645" cy="353888"/>
            <a:chOff x="-35839800" y="3561025"/>
            <a:chExt cx="291450" cy="291650"/>
          </a:xfrm>
        </p:grpSpPr>
        <p:sp>
          <p:nvSpPr>
            <p:cNvPr id="7072" name="Google Shape;7072;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9" name="Google Shape;7079;p7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0" name="Google Shape;7080;p73"/>
          <p:cNvGrpSpPr/>
          <p:nvPr/>
        </p:nvGrpSpPr>
        <p:grpSpPr>
          <a:xfrm>
            <a:off x="3084980" y="1532946"/>
            <a:ext cx="353645" cy="353645"/>
            <a:chOff x="-34003850" y="3227275"/>
            <a:chExt cx="291450" cy="291450"/>
          </a:xfrm>
        </p:grpSpPr>
        <p:sp>
          <p:nvSpPr>
            <p:cNvPr id="7081" name="Google Shape;7081;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3084510" y="1973638"/>
            <a:ext cx="354586" cy="354343"/>
            <a:chOff x="-34004625" y="3585850"/>
            <a:chExt cx="292225" cy="292025"/>
          </a:xfrm>
        </p:grpSpPr>
        <p:sp>
          <p:nvSpPr>
            <p:cNvPr id="7087" name="Google Shape;7087;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3"/>
          <p:cNvGrpSpPr/>
          <p:nvPr/>
        </p:nvGrpSpPr>
        <p:grpSpPr>
          <a:xfrm>
            <a:off x="3084025" y="2408839"/>
            <a:ext cx="355557" cy="354616"/>
            <a:chOff x="-34005425" y="3945575"/>
            <a:chExt cx="293025" cy="292250"/>
          </a:xfrm>
        </p:grpSpPr>
        <p:sp>
          <p:nvSpPr>
            <p:cNvPr id="7093" name="Google Shape;7093;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3"/>
          <p:cNvGrpSpPr/>
          <p:nvPr/>
        </p:nvGrpSpPr>
        <p:grpSpPr>
          <a:xfrm>
            <a:off x="1731124" y="2882015"/>
            <a:ext cx="358408" cy="355557"/>
            <a:chOff x="-32174975" y="3192625"/>
            <a:chExt cx="295375" cy="293025"/>
          </a:xfrm>
        </p:grpSpPr>
        <p:sp>
          <p:nvSpPr>
            <p:cNvPr id="7097" name="Google Shape;7097;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1" name="Google Shape;7101;p7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3" name="Google Shape;7103;p73"/>
          <p:cNvGrpSpPr/>
          <p:nvPr/>
        </p:nvGrpSpPr>
        <p:grpSpPr>
          <a:xfrm>
            <a:off x="3970274" y="2882970"/>
            <a:ext cx="354586" cy="353645"/>
            <a:chOff x="-30345325" y="3184750"/>
            <a:chExt cx="292225" cy="291450"/>
          </a:xfrm>
        </p:grpSpPr>
        <p:sp>
          <p:nvSpPr>
            <p:cNvPr id="7104" name="Google Shape;7104;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1295026" y="1532946"/>
            <a:ext cx="353645" cy="353645"/>
            <a:chOff x="-35481425" y="3202075"/>
            <a:chExt cx="291450" cy="291450"/>
          </a:xfrm>
        </p:grpSpPr>
        <p:sp>
          <p:nvSpPr>
            <p:cNvPr id="7110" name="Google Shape;7110;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3"/>
          <p:cNvGrpSpPr/>
          <p:nvPr/>
        </p:nvGrpSpPr>
        <p:grpSpPr>
          <a:xfrm>
            <a:off x="1294556" y="1974472"/>
            <a:ext cx="354586" cy="352675"/>
            <a:chOff x="-35482200" y="3561225"/>
            <a:chExt cx="292225" cy="290650"/>
          </a:xfrm>
        </p:grpSpPr>
        <p:sp>
          <p:nvSpPr>
            <p:cNvPr id="7118" name="Google Shape;7118;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3"/>
          <p:cNvGrpSpPr/>
          <p:nvPr/>
        </p:nvGrpSpPr>
        <p:grpSpPr>
          <a:xfrm>
            <a:off x="1295026" y="2409340"/>
            <a:ext cx="353645" cy="353615"/>
            <a:chOff x="-35481425" y="3919600"/>
            <a:chExt cx="291450" cy="291425"/>
          </a:xfrm>
        </p:grpSpPr>
        <p:sp>
          <p:nvSpPr>
            <p:cNvPr id="7122" name="Google Shape;7122;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3"/>
          <p:cNvGrpSpPr/>
          <p:nvPr/>
        </p:nvGrpSpPr>
        <p:grpSpPr>
          <a:xfrm>
            <a:off x="3530661" y="1533431"/>
            <a:ext cx="357468" cy="352675"/>
            <a:chOff x="-33645475" y="3228075"/>
            <a:chExt cx="294600" cy="290650"/>
          </a:xfrm>
        </p:grpSpPr>
        <p:sp>
          <p:nvSpPr>
            <p:cNvPr id="7131" name="Google Shape;7131;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3"/>
          <p:cNvGrpSpPr/>
          <p:nvPr/>
        </p:nvGrpSpPr>
        <p:grpSpPr>
          <a:xfrm>
            <a:off x="3531631" y="1973516"/>
            <a:ext cx="355526" cy="354586"/>
            <a:chOff x="-33646250" y="3586425"/>
            <a:chExt cx="293000" cy="292225"/>
          </a:xfrm>
        </p:grpSpPr>
        <p:sp>
          <p:nvSpPr>
            <p:cNvPr id="7139" name="Google Shape;7139;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3"/>
          <p:cNvGrpSpPr/>
          <p:nvPr/>
        </p:nvGrpSpPr>
        <p:grpSpPr>
          <a:xfrm>
            <a:off x="3532101" y="2408369"/>
            <a:ext cx="354586" cy="355557"/>
            <a:chOff x="-33645475" y="3944800"/>
            <a:chExt cx="292225" cy="293025"/>
          </a:xfrm>
        </p:grpSpPr>
        <p:sp>
          <p:nvSpPr>
            <p:cNvPr id="7142" name="Google Shape;7142;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2185320" y="2882106"/>
            <a:ext cx="352675" cy="355375"/>
            <a:chOff x="-31809525" y="3192625"/>
            <a:chExt cx="290650" cy="292875"/>
          </a:xfrm>
        </p:grpSpPr>
        <p:sp>
          <p:nvSpPr>
            <p:cNvPr id="7153" name="Google Shape;7153;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3"/>
          <p:cNvGrpSpPr/>
          <p:nvPr/>
        </p:nvGrpSpPr>
        <p:grpSpPr>
          <a:xfrm>
            <a:off x="2184835" y="3352658"/>
            <a:ext cx="353645" cy="355557"/>
            <a:chOff x="-31811100" y="3550975"/>
            <a:chExt cx="291450" cy="293025"/>
          </a:xfrm>
        </p:grpSpPr>
        <p:sp>
          <p:nvSpPr>
            <p:cNvPr id="7158" name="Google Shape;7158;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3"/>
          <p:cNvGrpSpPr/>
          <p:nvPr/>
        </p:nvGrpSpPr>
        <p:grpSpPr>
          <a:xfrm>
            <a:off x="2178631" y="3816962"/>
            <a:ext cx="366052" cy="356831"/>
            <a:chOff x="-31817400" y="3910025"/>
            <a:chExt cx="301675" cy="294075"/>
          </a:xfrm>
        </p:grpSpPr>
        <p:sp>
          <p:nvSpPr>
            <p:cNvPr id="7166" name="Google Shape;7166;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3"/>
          <p:cNvGrpSpPr/>
          <p:nvPr/>
        </p:nvGrpSpPr>
        <p:grpSpPr>
          <a:xfrm>
            <a:off x="3970259" y="3353143"/>
            <a:ext cx="354616" cy="354586"/>
            <a:chOff x="-30354000" y="3569100"/>
            <a:chExt cx="292250" cy="292225"/>
          </a:xfrm>
        </p:grpSpPr>
        <p:sp>
          <p:nvSpPr>
            <p:cNvPr id="7170" name="Google Shape;7170;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3"/>
          <p:cNvGrpSpPr/>
          <p:nvPr/>
        </p:nvGrpSpPr>
        <p:grpSpPr>
          <a:xfrm>
            <a:off x="1748837" y="1532946"/>
            <a:ext cx="342148" cy="353645"/>
            <a:chOff x="-35118325" y="3202075"/>
            <a:chExt cx="281975" cy="291450"/>
          </a:xfrm>
        </p:grpSpPr>
        <p:sp>
          <p:nvSpPr>
            <p:cNvPr id="7177" name="Google Shape;7177;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3"/>
          <p:cNvGrpSpPr/>
          <p:nvPr/>
        </p:nvGrpSpPr>
        <p:grpSpPr>
          <a:xfrm>
            <a:off x="1742618" y="1974199"/>
            <a:ext cx="354586" cy="353221"/>
            <a:chOff x="-35123050" y="3561225"/>
            <a:chExt cx="292225" cy="291100"/>
          </a:xfrm>
        </p:grpSpPr>
        <p:sp>
          <p:nvSpPr>
            <p:cNvPr id="7182" name="Google Shape;7182;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3"/>
          <p:cNvGrpSpPr/>
          <p:nvPr/>
        </p:nvGrpSpPr>
        <p:grpSpPr>
          <a:xfrm>
            <a:off x="1784677" y="2409340"/>
            <a:ext cx="270467" cy="353615"/>
            <a:chOff x="-35089175" y="3919600"/>
            <a:chExt cx="222900" cy="291425"/>
          </a:xfrm>
        </p:grpSpPr>
        <p:sp>
          <p:nvSpPr>
            <p:cNvPr id="7185" name="Google Shape;7185;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3"/>
          <p:cNvGrpSpPr/>
          <p:nvPr/>
        </p:nvGrpSpPr>
        <p:grpSpPr>
          <a:xfrm>
            <a:off x="3981673" y="1532703"/>
            <a:ext cx="336445" cy="354131"/>
            <a:chOff x="-33277650" y="3226875"/>
            <a:chExt cx="277275" cy="291850"/>
          </a:xfrm>
        </p:grpSpPr>
        <p:sp>
          <p:nvSpPr>
            <p:cNvPr id="7188" name="Google Shape;7188;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3"/>
          <p:cNvGrpSpPr/>
          <p:nvPr/>
        </p:nvGrpSpPr>
        <p:grpSpPr>
          <a:xfrm>
            <a:off x="3973073" y="1973987"/>
            <a:ext cx="353645" cy="353645"/>
            <a:chOff x="-33286325" y="3586425"/>
            <a:chExt cx="291450" cy="291450"/>
          </a:xfrm>
        </p:grpSpPr>
        <p:sp>
          <p:nvSpPr>
            <p:cNvPr id="7196" name="Google Shape;7196;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3"/>
          <p:cNvGrpSpPr/>
          <p:nvPr/>
        </p:nvGrpSpPr>
        <p:grpSpPr>
          <a:xfrm>
            <a:off x="3973073" y="2408369"/>
            <a:ext cx="353645" cy="355557"/>
            <a:chOff x="-33286325" y="3944800"/>
            <a:chExt cx="291450" cy="293025"/>
          </a:xfrm>
        </p:grpSpPr>
        <p:sp>
          <p:nvSpPr>
            <p:cNvPr id="7202" name="Google Shape;7202;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3"/>
          <p:cNvGrpSpPr/>
          <p:nvPr/>
        </p:nvGrpSpPr>
        <p:grpSpPr>
          <a:xfrm>
            <a:off x="2631470" y="2881529"/>
            <a:ext cx="353645" cy="356527"/>
            <a:chOff x="-31452725" y="3191825"/>
            <a:chExt cx="291450" cy="293825"/>
          </a:xfrm>
        </p:grpSpPr>
        <p:sp>
          <p:nvSpPr>
            <p:cNvPr id="7207" name="Google Shape;7207;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3"/>
          <p:cNvGrpSpPr/>
          <p:nvPr/>
        </p:nvGrpSpPr>
        <p:grpSpPr>
          <a:xfrm>
            <a:off x="2631000" y="3353144"/>
            <a:ext cx="354586" cy="354586"/>
            <a:chOff x="-31452725" y="3551775"/>
            <a:chExt cx="292225" cy="292225"/>
          </a:xfrm>
        </p:grpSpPr>
        <p:sp>
          <p:nvSpPr>
            <p:cNvPr id="7212" name="Google Shape;7212;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3"/>
          <p:cNvGrpSpPr/>
          <p:nvPr/>
        </p:nvGrpSpPr>
        <p:grpSpPr>
          <a:xfrm>
            <a:off x="2629559" y="3817129"/>
            <a:ext cx="357468" cy="356497"/>
            <a:chOff x="-31455100" y="3909350"/>
            <a:chExt cx="294600" cy="293800"/>
          </a:xfrm>
        </p:grpSpPr>
        <p:sp>
          <p:nvSpPr>
            <p:cNvPr id="7217" name="Google Shape;7217;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3"/>
          <p:cNvGrpSpPr/>
          <p:nvPr/>
        </p:nvGrpSpPr>
        <p:grpSpPr>
          <a:xfrm>
            <a:off x="3970744" y="3818084"/>
            <a:ext cx="353645" cy="354586"/>
            <a:chOff x="-30345325" y="3918800"/>
            <a:chExt cx="291450" cy="292225"/>
          </a:xfrm>
        </p:grpSpPr>
        <p:sp>
          <p:nvSpPr>
            <p:cNvPr id="7220" name="Google Shape;7220;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3"/>
          <p:cNvGrpSpPr/>
          <p:nvPr/>
        </p:nvGrpSpPr>
        <p:grpSpPr>
          <a:xfrm>
            <a:off x="2200736" y="1532946"/>
            <a:ext cx="332593" cy="353645"/>
            <a:chOff x="-34755225" y="3202075"/>
            <a:chExt cx="274100" cy="291450"/>
          </a:xfrm>
        </p:grpSpPr>
        <p:sp>
          <p:nvSpPr>
            <p:cNvPr id="7226" name="Google Shape;7226;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3"/>
          <p:cNvGrpSpPr/>
          <p:nvPr/>
        </p:nvGrpSpPr>
        <p:grpSpPr>
          <a:xfrm>
            <a:off x="2190209" y="1973987"/>
            <a:ext cx="353645" cy="353645"/>
            <a:chOff x="-34763900" y="3561225"/>
            <a:chExt cx="291450" cy="291450"/>
          </a:xfrm>
        </p:grpSpPr>
        <p:sp>
          <p:nvSpPr>
            <p:cNvPr id="7234" name="Google Shape;7234;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7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73"/>
          <p:cNvGrpSpPr/>
          <p:nvPr/>
        </p:nvGrpSpPr>
        <p:grpSpPr>
          <a:xfrm>
            <a:off x="845106" y="2882499"/>
            <a:ext cx="354586" cy="354586"/>
            <a:chOff x="-32927950" y="3227275"/>
            <a:chExt cx="292225" cy="292225"/>
          </a:xfrm>
        </p:grpSpPr>
        <p:sp>
          <p:nvSpPr>
            <p:cNvPr id="7239" name="Google Shape;7239;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3"/>
          <p:cNvGrpSpPr/>
          <p:nvPr/>
        </p:nvGrpSpPr>
        <p:grpSpPr>
          <a:xfrm>
            <a:off x="844621" y="3353613"/>
            <a:ext cx="355557" cy="353645"/>
            <a:chOff x="-32927950" y="3586425"/>
            <a:chExt cx="293025" cy="291450"/>
          </a:xfrm>
        </p:grpSpPr>
        <p:sp>
          <p:nvSpPr>
            <p:cNvPr id="7245" name="Google Shape;7245;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3"/>
          <p:cNvGrpSpPr/>
          <p:nvPr/>
        </p:nvGrpSpPr>
        <p:grpSpPr>
          <a:xfrm>
            <a:off x="845106" y="3817598"/>
            <a:ext cx="354586" cy="355557"/>
            <a:chOff x="-32927950" y="3944800"/>
            <a:chExt cx="292225" cy="293025"/>
          </a:xfrm>
        </p:grpSpPr>
        <p:sp>
          <p:nvSpPr>
            <p:cNvPr id="7251" name="Google Shape;7251;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3"/>
          <p:cNvGrpSpPr/>
          <p:nvPr/>
        </p:nvGrpSpPr>
        <p:grpSpPr>
          <a:xfrm>
            <a:off x="3073898" y="2882849"/>
            <a:ext cx="354586" cy="353888"/>
            <a:chOff x="-31094350" y="3194000"/>
            <a:chExt cx="292225" cy="291650"/>
          </a:xfrm>
        </p:grpSpPr>
        <p:sp>
          <p:nvSpPr>
            <p:cNvPr id="7261" name="Google Shape;7261;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73"/>
          <p:cNvGrpSpPr/>
          <p:nvPr/>
        </p:nvGrpSpPr>
        <p:grpSpPr>
          <a:xfrm>
            <a:off x="3074368" y="3353341"/>
            <a:ext cx="353645" cy="354191"/>
            <a:chOff x="-31093575" y="3552550"/>
            <a:chExt cx="291450" cy="291900"/>
          </a:xfrm>
        </p:grpSpPr>
        <p:sp>
          <p:nvSpPr>
            <p:cNvPr id="7270" name="Google Shape;7270;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3"/>
          <p:cNvGrpSpPr/>
          <p:nvPr/>
        </p:nvGrpSpPr>
        <p:grpSpPr>
          <a:xfrm>
            <a:off x="3074368" y="3818569"/>
            <a:ext cx="353645" cy="353615"/>
            <a:chOff x="-31093575" y="3911725"/>
            <a:chExt cx="291450" cy="291425"/>
          </a:xfrm>
        </p:grpSpPr>
        <p:sp>
          <p:nvSpPr>
            <p:cNvPr id="7275" name="Google Shape;7275;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183798" y="4275536"/>
            <a:ext cx="356497" cy="354586"/>
            <a:chOff x="-29946000" y="3183175"/>
            <a:chExt cx="293800" cy="292225"/>
          </a:xfrm>
        </p:grpSpPr>
        <p:sp>
          <p:nvSpPr>
            <p:cNvPr id="7278" name="Google Shape;7278;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3"/>
          <p:cNvGrpSpPr/>
          <p:nvPr/>
        </p:nvGrpSpPr>
        <p:grpSpPr>
          <a:xfrm>
            <a:off x="2628330" y="1532689"/>
            <a:ext cx="358408" cy="354161"/>
            <a:chOff x="-34408675" y="3202075"/>
            <a:chExt cx="295375" cy="291875"/>
          </a:xfrm>
        </p:grpSpPr>
        <p:sp>
          <p:nvSpPr>
            <p:cNvPr id="7285" name="Google Shape;7285;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2630241" y="1972683"/>
            <a:ext cx="354586" cy="356254"/>
            <a:chOff x="-34405525" y="3558075"/>
            <a:chExt cx="292225" cy="293600"/>
          </a:xfrm>
        </p:grpSpPr>
        <p:sp>
          <p:nvSpPr>
            <p:cNvPr id="7290" name="Google Shape;7290;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3"/>
          <p:cNvGrpSpPr/>
          <p:nvPr/>
        </p:nvGrpSpPr>
        <p:grpSpPr>
          <a:xfrm>
            <a:off x="2629755" y="2409340"/>
            <a:ext cx="355557" cy="353615"/>
            <a:chOff x="-34406325" y="3919600"/>
            <a:chExt cx="293025" cy="291425"/>
          </a:xfrm>
        </p:grpSpPr>
        <p:sp>
          <p:nvSpPr>
            <p:cNvPr id="7294" name="Google Shape;7294;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3"/>
          <p:cNvGrpSpPr/>
          <p:nvPr/>
        </p:nvGrpSpPr>
        <p:grpSpPr>
          <a:xfrm>
            <a:off x="1293653" y="2888703"/>
            <a:ext cx="353645" cy="342179"/>
            <a:chOff x="-32568800" y="3232000"/>
            <a:chExt cx="291450" cy="282000"/>
          </a:xfrm>
        </p:grpSpPr>
        <p:sp>
          <p:nvSpPr>
            <p:cNvPr id="7302" name="Google Shape;7302;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3"/>
          <p:cNvGrpSpPr/>
          <p:nvPr/>
        </p:nvGrpSpPr>
        <p:grpSpPr>
          <a:xfrm>
            <a:off x="1293183" y="3353613"/>
            <a:ext cx="354586" cy="353645"/>
            <a:chOff x="-32569575" y="3586425"/>
            <a:chExt cx="292225" cy="291450"/>
          </a:xfrm>
        </p:grpSpPr>
        <p:sp>
          <p:nvSpPr>
            <p:cNvPr id="7305" name="Google Shape;7305;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3"/>
          <p:cNvGrpSpPr/>
          <p:nvPr/>
        </p:nvGrpSpPr>
        <p:grpSpPr>
          <a:xfrm>
            <a:off x="1284098" y="3818205"/>
            <a:ext cx="372756" cy="354343"/>
            <a:chOff x="-32576675" y="3944600"/>
            <a:chExt cx="307200" cy="292025"/>
          </a:xfrm>
        </p:grpSpPr>
        <p:sp>
          <p:nvSpPr>
            <p:cNvPr id="7308" name="Google Shape;7308;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529065" y="2882500"/>
            <a:ext cx="354586" cy="354586"/>
            <a:chOff x="-30735200" y="3192625"/>
            <a:chExt cx="292225" cy="292225"/>
          </a:xfrm>
        </p:grpSpPr>
        <p:sp>
          <p:nvSpPr>
            <p:cNvPr id="7311" name="Google Shape;7311;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3"/>
          <p:cNvGrpSpPr/>
          <p:nvPr/>
        </p:nvGrpSpPr>
        <p:grpSpPr>
          <a:xfrm>
            <a:off x="3529065" y="3353932"/>
            <a:ext cx="354586" cy="353008"/>
            <a:chOff x="-30735200" y="3552550"/>
            <a:chExt cx="292225" cy="290925"/>
          </a:xfrm>
        </p:grpSpPr>
        <p:sp>
          <p:nvSpPr>
            <p:cNvPr id="7319" name="Google Shape;7319;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3"/>
          <p:cNvGrpSpPr/>
          <p:nvPr/>
        </p:nvGrpSpPr>
        <p:grpSpPr>
          <a:xfrm>
            <a:off x="3529065" y="3818554"/>
            <a:ext cx="354586" cy="353645"/>
            <a:chOff x="-30735200" y="3910925"/>
            <a:chExt cx="292225" cy="291450"/>
          </a:xfrm>
        </p:grpSpPr>
        <p:sp>
          <p:nvSpPr>
            <p:cNvPr id="7322" name="Google Shape;7322;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7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73"/>
          <p:cNvGrpSpPr/>
          <p:nvPr/>
        </p:nvGrpSpPr>
        <p:grpSpPr>
          <a:xfrm>
            <a:off x="4882910" y="1531421"/>
            <a:ext cx="358971" cy="359224"/>
            <a:chOff x="-57956275" y="3197925"/>
            <a:chExt cx="319000" cy="319225"/>
          </a:xfrm>
        </p:grpSpPr>
        <p:sp>
          <p:nvSpPr>
            <p:cNvPr id="7326" name="Google Shape;7326;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3"/>
          <p:cNvGrpSpPr/>
          <p:nvPr/>
        </p:nvGrpSpPr>
        <p:grpSpPr>
          <a:xfrm>
            <a:off x="4905064" y="1987846"/>
            <a:ext cx="314662" cy="358971"/>
            <a:chOff x="-57940525" y="3590375"/>
            <a:chExt cx="279625" cy="319000"/>
          </a:xfrm>
        </p:grpSpPr>
        <p:sp>
          <p:nvSpPr>
            <p:cNvPr id="7334" name="Google Shape;7334;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3"/>
          <p:cNvGrpSpPr/>
          <p:nvPr/>
        </p:nvGrpSpPr>
        <p:grpSpPr>
          <a:xfrm>
            <a:off x="4875945" y="2429217"/>
            <a:ext cx="358099" cy="358999"/>
            <a:chOff x="-57959425" y="3982600"/>
            <a:chExt cx="318225" cy="319025"/>
          </a:xfrm>
        </p:grpSpPr>
        <p:sp>
          <p:nvSpPr>
            <p:cNvPr id="7340" name="Google Shape;7340;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3"/>
          <p:cNvGrpSpPr/>
          <p:nvPr/>
        </p:nvGrpSpPr>
        <p:grpSpPr>
          <a:xfrm>
            <a:off x="7076112" y="1532546"/>
            <a:ext cx="357226" cy="357226"/>
            <a:chOff x="-55987225" y="3198925"/>
            <a:chExt cx="317450" cy="317450"/>
          </a:xfrm>
        </p:grpSpPr>
        <p:sp>
          <p:nvSpPr>
            <p:cNvPr id="7345" name="Google Shape;7345;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3"/>
          <p:cNvGrpSpPr/>
          <p:nvPr/>
        </p:nvGrpSpPr>
        <p:grpSpPr>
          <a:xfrm>
            <a:off x="7076112" y="1988578"/>
            <a:ext cx="357226" cy="357367"/>
            <a:chOff x="-55987225" y="3591025"/>
            <a:chExt cx="317450" cy="317575"/>
          </a:xfrm>
        </p:grpSpPr>
        <p:sp>
          <p:nvSpPr>
            <p:cNvPr id="7350" name="Google Shape;7350;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7090027" y="2429217"/>
            <a:ext cx="358999" cy="358999"/>
            <a:chOff x="-55988800" y="3982600"/>
            <a:chExt cx="319025" cy="319025"/>
          </a:xfrm>
        </p:grpSpPr>
        <p:sp>
          <p:nvSpPr>
            <p:cNvPr id="7356" name="Google Shape;7356;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5748546" y="2887174"/>
            <a:ext cx="356326" cy="358971"/>
            <a:chOff x="-54026025" y="3192625"/>
            <a:chExt cx="316650" cy="319000"/>
          </a:xfrm>
        </p:grpSpPr>
        <p:sp>
          <p:nvSpPr>
            <p:cNvPr id="7362" name="Google Shape;7362;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73"/>
          <p:cNvGrpSpPr/>
          <p:nvPr/>
        </p:nvGrpSpPr>
        <p:grpSpPr>
          <a:xfrm>
            <a:off x="5768492" y="3358148"/>
            <a:ext cx="316434" cy="358099"/>
            <a:chOff x="-54007925" y="3584850"/>
            <a:chExt cx="281200" cy="318225"/>
          </a:xfrm>
        </p:grpSpPr>
        <p:sp>
          <p:nvSpPr>
            <p:cNvPr id="7371" name="Google Shape;7371;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5768492" y="3820033"/>
            <a:ext cx="316434" cy="358914"/>
            <a:chOff x="-54007925" y="3975575"/>
            <a:chExt cx="281200" cy="318950"/>
          </a:xfrm>
        </p:grpSpPr>
        <p:sp>
          <p:nvSpPr>
            <p:cNvPr id="7378" name="Google Shape;7378;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8003359" y="2904504"/>
            <a:ext cx="274770" cy="358492"/>
            <a:chOff x="-52005775" y="3208025"/>
            <a:chExt cx="244175" cy="318575"/>
          </a:xfrm>
        </p:grpSpPr>
        <p:sp>
          <p:nvSpPr>
            <p:cNvPr id="7383" name="Google Shape;7383;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3"/>
          <p:cNvGrpSpPr/>
          <p:nvPr/>
        </p:nvGrpSpPr>
        <p:grpSpPr>
          <a:xfrm>
            <a:off x="5309825" y="1532546"/>
            <a:ext cx="358099" cy="358099"/>
            <a:chOff x="-57568775" y="3198925"/>
            <a:chExt cx="318225" cy="318225"/>
          </a:xfrm>
        </p:grpSpPr>
        <p:sp>
          <p:nvSpPr>
            <p:cNvPr id="7395" name="Google Shape;7395;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3"/>
          <p:cNvGrpSpPr/>
          <p:nvPr/>
        </p:nvGrpSpPr>
        <p:grpSpPr>
          <a:xfrm>
            <a:off x="5331543" y="1987846"/>
            <a:ext cx="314662" cy="358099"/>
            <a:chOff x="-57549075" y="3590375"/>
            <a:chExt cx="279625" cy="318225"/>
          </a:xfrm>
        </p:grpSpPr>
        <p:sp>
          <p:nvSpPr>
            <p:cNvPr id="7402" name="Google Shape;7402;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3"/>
          <p:cNvGrpSpPr/>
          <p:nvPr/>
        </p:nvGrpSpPr>
        <p:grpSpPr>
          <a:xfrm>
            <a:off x="5323740" y="2429217"/>
            <a:ext cx="359871" cy="359871"/>
            <a:chOff x="-57570350" y="3982600"/>
            <a:chExt cx="319800" cy="319800"/>
          </a:xfrm>
        </p:grpSpPr>
        <p:sp>
          <p:nvSpPr>
            <p:cNvPr id="7407" name="Google Shape;7407;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3"/>
          <p:cNvGrpSpPr/>
          <p:nvPr/>
        </p:nvGrpSpPr>
        <p:grpSpPr>
          <a:xfrm>
            <a:off x="7538779" y="1531646"/>
            <a:ext cx="314662" cy="358999"/>
            <a:chOff x="-55576850" y="3198125"/>
            <a:chExt cx="279625" cy="319025"/>
          </a:xfrm>
        </p:grpSpPr>
        <p:sp>
          <p:nvSpPr>
            <p:cNvPr id="7412" name="Google Shape;7412;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3"/>
          <p:cNvGrpSpPr/>
          <p:nvPr/>
        </p:nvGrpSpPr>
        <p:grpSpPr>
          <a:xfrm>
            <a:off x="7516174" y="1987621"/>
            <a:ext cx="359871" cy="358324"/>
            <a:chOff x="-55596550" y="3590175"/>
            <a:chExt cx="319800" cy="318425"/>
          </a:xfrm>
        </p:grpSpPr>
        <p:sp>
          <p:nvSpPr>
            <p:cNvPr id="7417" name="Google Shape;7417;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3"/>
          <p:cNvGrpSpPr/>
          <p:nvPr/>
        </p:nvGrpSpPr>
        <p:grpSpPr>
          <a:xfrm>
            <a:off x="7531412" y="2428964"/>
            <a:ext cx="358999" cy="359252"/>
            <a:chOff x="-55595775" y="3982375"/>
            <a:chExt cx="319025" cy="319250"/>
          </a:xfrm>
        </p:grpSpPr>
        <p:sp>
          <p:nvSpPr>
            <p:cNvPr id="7422" name="Google Shape;7422;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3"/>
          <p:cNvGrpSpPr/>
          <p:nvPr/>
        </p:nvGrpSpPr>
        <p:grpSpPr>
          <a:xfrm>
            <a:off x="6188595" y="2887174"/>
            <a:ext cx="358999" cy="358099"/>
            <a:chOff x="-53635375" y="3192625"/>
            <a:chExt cx="319025" cy="318225"/>
          </a:xfrm>
        </p:grpSpPr>
        <p:sp>
          <p:nvSpPr>
            <p:cNvPr id="7429" name="Google Shape;7429;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3"/>
          <p:cNvGrpSpPr/>
          <p:nvPr/>
        </p:nvGrpSpPr>
        <p:grpSpPr>
          <a:xfrm>
            <a:off x="6210763" y="3358148"/>
            <a:ext cx="314662" cy="358999"/>
            <a:chOff x="-53615675" y="3584850"/>
            <a:chExt cx="279625" cy="319025"/>
          </a:xfrm>
        </p:grpSpPr>
        <p:sp>
          <p:nvSpPr>
            <p:cNvPr id="7433" name="Google Shape;7433;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3"/>
          <p:cNvGrpSpPr/>
          <p:nvPr/>
        </p:nvGrpSpPr>
        <p:grpSpPr>
          <a:xfrm>
            <a:off x="6188609" y="3821074"/>
            <a:ext cx="358971" cy="357874"/>
            <a:chOff x="-53634575" y="3976500"/>
            <a:chExt cx="319000" cy="318025"/>
          </a:xfrm>
        </p:grpSpPr>
        <p:sp>
          <p:nvSpPr>
            <p:cNvPr id="7437" name="Google Shape;7437;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7983413" y="3364028"/>
            <a:ext cx="314662" cy="358436"/>
            <a:chOff x="-52023900" y="3590075"/>
            <a:chExt cx="279625" cy="318525"/>
          </a:xfrm>
        </p:grpSpPr>
        <p:sp>
          <p:nvSpPr>
            <p:cNvPr id="7446" name="Google Shape;7446;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3"/>
          <p:cNvGrpSpPr/>
          <p:nvPr/>
        </p:nvGrpSpPr>
        <p:grpSpPr>
          <a:xfrm>
            <a:off x="5746654" y="1532546"/>
            <a:ext cx="358971" cy="358971"/>
            <a:chOff x="-57173375" y="3198925"/>
            <a:chExt cx="319000" cy="319000"/>
          </a:xfrm>
        </p:grpSpPr>
        <p:sp>
          <p:nvSpPr>
            <p:cNvPr id="7454" name="Google Shape;7454;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3"/>
          <p:cNvGrpSpPr/>
          <p:nvPr/>
        </p:nvGrpSpPr>
        <p:grpSpPr>
          <a:xfrm>
            <a:off x="5747541" y="2009987"/>
            <a:ext cx="357198" cy="314690"/>
            <a:chOff x="-57176525" y="3610050"/>
            <a:chExt cx="317425" cy="279650"/>
          </a:xfrm>
        </p:grpSpPr>
        <p:sp>
          <p:nvSpPr>
            <p:cNvPr id="7459" name="Google Shape;7459;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5779179" y="2428542"/>
            <a:ext cx="323524" cy="358774"/>
            <a:chOff x="-57162350" y="3982000"/>
            <a:chExt cx="287500" cy="318825"/>
          </a:xfrm>
        </p:grpSpPr>
        <p:sp>
          <p:nvSpPr>
            <p:cNvPr id="7465" name="Google Shape;7465;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3"/>
          <p:cNvGrpSpPr/>
          <p:nvPr/>
        </p:nvGrpSpPr>
        <p:grpSpPr>
          <a:xfrm>
            <a:off x="7957995" y="1532546"/>
            <a:ext cx="358099" cy="356326"/>
            <a:chOff x="-55202750" y="3198925"/>
            <a:chExt cx="318225" cy="316650"/>
          </a:xfrm>
        </p:grpSpPr>
        <p:sp>
          <p:nvSpPr>
            <p:cNvPr id="7474" name="Google Shape;7474;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3"/>
          <p:cNvGrpSpPr/>
          <p:nvPr/>
        </p:nvGrpSpPr>
        <p:grpSpPr>
          <a:xfrm>
            <a:off x="7968629" y="1987846"/>
            <a:ext cx="336830" cy="358099"/>
            <a:chOff x="-55194875" y="3590375"/>
            <a:chExt cx="299325" cy="318225"/>
          </a:xfrm>
        </p:grpSpPr>
        <p:sp>
          <p:nvSpPr>
            <p:cNvPr id="7477" name="Google Shape;7477;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3"/>
          <p:cNvGrpSpPr/>
          <p:nvPr/>
        </p:nvGrpSpPr>
        <p:grpSpPr>
          <a:xfrm>
            <a:off x="7973247" y="2430117"/>
            <a:ext cx="357198" cy="357198"/>
            <a:chOff x="-55203525" y="3983400"/>
            <a:chExt cx="317425" cy="317425"/>
          </a:xfrm>
        </p:grpSpPr>
        <p:sp>
          <p:nvSpPr>
            <p:cNvPr id="7483" name="Google Shape;7483;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3"/>
          <p:cNvGrpSpPr/>
          <p:nvPr/>
        </p:nvGrpSpPr>
        <p:grpSpPr>
          <a:xfrm>
            <a:off x="6639727" y="2887174"/>
            <a:ext cx="335930" cy="358971"/>
            <a:chOff x="-53232900" y="3192625"/>
            <a:chExt cx="298525" cy="319000"/>
          </a:xfrm>
        </p:grpSpPr>
        <p:sp>
          <p:nvSpPr>
            <p:cNvPr id="7487" name="Google Shape;7487;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3"/>
          <p:cNvGrpSpPr/>
          <p:nvPr/>
        </p:nvGrpSpPr>
        <p:grpSpPr>
          <a:xfrm>
            <a:off x="6629093" y="3358148"/>
            <a:ext cx="357198" cy="356326"/>
            <a:chOff x="-53242350" y="3584850"/>
            <a:chExt cx="317425" cy="316650"/>
          </a:xfrm>
        </p:grpSpPr>
        <p:sp>
          <p:nvSpPr>
            <p:cNvPr id="7496" name="Google Shape;7496;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3"/>
          <p:cNvGrpSpPr/>
          <p:nvPr/>
        </p:nvGrpSpPr>
        <p:grpSpPr>
          <a:xfrm>
            <a:off x="6650362" y="3820849"/>
            <a:ext cx="314662" cy="358999"/>
            <a:chOff x="-53224225" y="3976300"/>
            <a:chExt cx="279625" cy="319025"/>
          </a:xfrm>
        </p:grpSpPr>
        <p:sp>
          <p:nvSpPr>
            <p:cNvPr id="7502" name="Google Shape;7502;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3"/>
          <p:cNvGrpSpPr/>
          <p:nvPr/>
        </p:nvGrpSpPr>
        <p:grpSpPr>
          <a:xfrm>
            <a:off x="7961258" y="3828529"/>
            <a:ext cx="358971" cy="358408"/>
            <a:chOff x="-52043575" y="3983125"/>
            <a:chExt cx="319000" cy="318500"/>
          </a:xfrm>
        </p:grpSpPr>
        <p:sp>
          <p:nvSpPr>
            <p:cNvPr id="7510" name="Google Shape;7510;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6215199" y="1532546"/>
            <a:ext cx="314662" cy="358971"/>
            <a:chOff x="-56766175" y="3198925"/>
            <a:chExt cx="279625" cy="319000"/>
          </a:xfrm>
        </p:grpSpPr>
        <p:sp>
          <p:nvSpPr>
            <p:cNvPr id="7520" name="Google Shape;7520;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3"/>
          <p:cNvGrpSpPr/>
          <p:nvPr/>
        </p:nvGrpSpPr>
        <p:grpSpPr>
          <a:xfrm>
            <a:off x="6214313" y="1987846"/>
            <a:ext cx="316434" cy="358099"/>
            <a:chOff x="-56766175" y="3590375"/>
            <a:chExt cx="281200" cy="318225"/>
          </a:xfrm>
        </p:grpSpPr>
        <p:sp>
          <p:nvSpPr>
            <p:cNvPr id="7528" name="Google Shape;7528;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3"/>
          <p:cNvGrpSpPr/>
          <p:nvPr/>
        </p:nvGrpSpPr>
        <p:grpSpPr>
          <a:xfrm>
            <a:off x="6251269" y="2429217"/>
            <a:ext cx="272126" cy="358099"/>
            <a:chOff x="-56747275" y="3982600"/>
            <a:chExt cx="241825" cy="318225"/>
          </a:xfrm>
        </p:grpSpPr>
        <p:sp>
          <p:nvSpPr>
            <p:cNvPr id="7533" name="Google Shape;7533;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3"/>
          <p:cNvGrpSpPr/>
          <p:nvPr/>
        </p:nvGrpSpPr>
        <p:grpSpPr>
          <a:xfrm>
            <a:off x="4881188" y="2894264"/>
            <a:ext cx="314662" cy="358971"/>
            <a:chOff x="-54793175" y="3198925"/>
            <a:chExt cx="279625" cy="319000"/>
          </a:xfrm>
        </p:grpSpPr>
        <p:sp>
          <p:nvSpPr>
            <p:cNvPr id="7541" name="Google Shape;7541;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3"/>
          <p:cNvGrpSpPr/>
          <p:nvPr/>
        </p:nvGrpSpPr>
        <p:grpSpPr>
          <a:xfrm>
            <a:off x="4859020" y="3371455"/>
            <a:ext cx="358999" cy="342991"/>
            <a:chOff x="-54812875" y="3596675"/>
            <a:chExt cx="319025" cy="304800"/>
          </a:xfrm>
        </p:grpSpPr>
        <p:sp>
          <p:nvSpPr>
            <p:cNvPr id="7549" name="Google Shape;7549;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6" name="Google Shape;7556;p7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8" name="Google Shape;7558;p73"/>
          <p:cNvGrpSpPr/>
          <p:nvPr/>
        </p:nvGrpSpPr>
        <p:grpSpPr>
          <a:xfrm>
            <a:off x="4881188" y="3827938"/>
            <a:ext cx="314662" cy="358099"/>
            <a:chOff x="-54793175" y="3982600"/>
            <a:chExt cx="279625" cy="318225"/>
          </a:xfrm>
        </p:grpSpPr>
        <p:sp>
          <p:nvSpPr>
            <p:cNvPr id="7559" name="Google Shape;7559;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3"/>
          <p:cNvGrpSpPr/>
          <p:nvPr/>
        </p:nvGrpSpPr>
        <p:grpSpPr>
          <a:xfrm>
            <a:off x="7092647" y="2887174"/>
            <a:ext cx="314662" cy="358099"/>
            <a:chOff x="-52832000" y="3192625"/>
            <a:chExt cx="279625" cy="318225"/>
          </a:xfrm>
        </p:grpSpPr>
        <p:sp>
          <p:nvSpPr>
            <p:cNvPr id="7567" name="Google Shape;7567;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7070492" y="3359048"/>
            <a:ext cx="358971" cy="357198"/>
            <a:chOff x="-52851675" y="3585650"/>
            <a:chExt cx="319000" cy="317425"/>
          </a:xfrm>
        </p:grpSpPr>
        <p:sp>
          <p:nvSpPr>
            <p:cNvPr id="7576" name="Google Shape;7576;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3"/>
          <p:cNvGrpSpPr/>
          <p:nvPr/>
        </p:nvGrpSpPr>
        <p:grpSpPr>
          <a:xfrm>
            <a:off x="7092647" y="3820849"/>
            <a:ext cx="314662" cy="358999"/>
            <a:chOff x="-52832000" y="3976300"/>
            <a:chExt cx="279625" cy="319025"/>
          </a:xfrm>
        </p:grpSpPr>
        <p:sp>
          <p:nvSpPr>
            <p:cNvPr id="7583" name="Google Shape;7583;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3"/>
          <p:cNvGrpSpPr/>
          <p:nvPr/>
        </p:nvGrpSpPr>
        <p:grpSpPr>
          <a:xfrm>
            <a:off x="6209853" y="4275497"/>
            <a:ext cx="316434" cy="358099"/>
            <a:chOff x="-51633225" y="3198925"/>
            <a:chExt cx="281200" cy="318225"/>
          </a:xfrm>
        </p:grpSpPr>
        <p:sp>
          <p:nvSpPr>
            <p:cNvPr id="7589" name="Google Shape;7589;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3"/>
          <p:cNvGrpSpPr/>
          <p:nvPr/>
        </p:nvGrpSpPr>
        <p:grpSpPr>
          <a:xfrm>
            <a:off x="6628676" y="1533418"/>
            <a:ext cx="365188" cy="357226"/>
            <a:chOff x="-56396775" y="3199700"/>
            <a:chExt cx="324525" cy="317450"/>
          </a:xfrm>
        </p:grpSpPr>
        <p:sp>
          <p:nvSpPr>
            <p:cNvPr id="7597" name="Google Shape;7597;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3"/>
          <p:cNvGrpSpPr/>
          <p:nvPr/>
        </p:nvGrpSpPr>
        <p:grpSpPr>
          <a:xfrm>
            <a:off x="6631771" y="1999353"/>
            <a:ext cx="358999" cy="335958"/>
            <a:chOff x="-56394425" y="3600600"/>
            <a:chExt cx="319025" cy="298550"/>
          </a:xfrm>
        </p:grpSpPr>
        <p:sp>
          <p:nvSpPr>
            <p:cNvPr id="7604" name="Google Shape;7604;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3"/>
          <p:cNvGrpSpPr/>
          <p:nvPr/>
        </p:nvGrpSpPr>
        <p:grpSpPr>
          <a:xfrm>
            <a:off x="6662538" y="2430117"/>
            <a:ext cx="327068" cy="357198"/>
            <a:chOff x="-56379450" y="3983400"/>
            <a:chExt cx="290650" cy="317425"/>
          </a:xfrm>
        </p:grpSpPr>
        <p:sp>
          <p:nvSpPr>
            <p:cNvPr id="7608" name="Google Shape;7608;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26242" y="2894264"/>
            <a:ext cx="316434" cy="358971"/>
            <a:chOff x="-54401725" y="3198925"/>
            <a:chExt cx="281200" cy="319000"/>
          </a:xfrm>
        </p:grpSpPr>
        <p:sp>
          <p:nvSpPr>
            <p:cNvPr id="7617" name="Google Shape;7617;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3"/>
          <p:cNvGrpSpPr/>
          <p:nvPr/>
        </p:nvGrpSpPr>
        <p:grpSpPr>
          <a:xfrm>
            <a:off x="5327128" y="3364365"/>
            <a:ext cx="314662" cy="358099"/>
            <a:chOff x="-54401725" y="3590375"/>
            <a:chExt cx="279625" cy="318225"/>
          </a:xfrm>
        </p:grpSpPr>
        <p:sp>
          <p:nvSpPr>
            <p:cNvPr id="7629" name="Google Shape;7629;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3"/>
          <p:cNvGrpSpPr/>
          <p:nvPr/>
        </p:nvGrpSpPr>
        <p:grpSpPr>
          <a:xfrm>
            <a:off x="5324920" y="3827938"/>
            <a:ext cx="319079" cy="358099"/>
            <a:chOff x="-54403300" y="3982600"/>
            <a:chExt cx="283550" cy="318225"/>
          </a:xfrm>
        </p:grpSpPr>
        <p:sp>
          <p:nvSpPr>
            <p:cNvPr id="7636" name="Google Shape;7636;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3"/>
          <p:cNvGrpSpPr/>
          <p:nvPr/>
        </p:nvGrpSpPr>
        <p:grpSpPr>
          <a:xfrm>
            <a:off x="7512313" y="2889172"/>
            <a:ext cx="356298" cy="356973"/>
            <a:chOff x="-52458650" y="3194400"/>
            <a:chExt cx="316625" cy="317225"/>
          </a:xfrm>
        </p:grpSpPr>
        <p:sp>
          <p:nvSpPr>
            <p:cNvPr id="7642" name="Google Shape;7642;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3"/>
          <p:cNvGrpSpPr/>
          <p:nvPr/>
        </p:nvGrpSpPr>
        <p:grpSpPr>
          <a:xfrm>
            <a:off x="7521611" y="3358148"/>
            <a:ext cx="337703" cy="357845"/>
            <a:chOff x="-52450000" y="3584850"/>
            <a:chExt cx="300100" cy="318000"/>
          </a:xfrm>
        </p:grpSpPr>
        <p:sp>
          <p:nvSpPr>
            <p:cNvPr id="7651" name="Google Shape;7651;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73"/>
          <p:cNvGrpSpPr/>
          <p:nvPr/>
        </p:nvGrpSpPr>
        <p:grpSpPr>
          <a:xfrm>
            <a:off x="7533131" y="3822621"/>
            <a:ext cx="314662" cy="357226"/>
            <a:chOff x="-52440550" y="3977875"/>
            <a:chExt cx="279625" cy="317450"/>
          </a:xfrm>
        </p:grpSpPr>
        <p:sp>
          <p:nvSpPr>
            <p:cNvPr id="7659" name="Google Shape;7659;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3"/>
          <p:cNvGrpSpPr/>
          <p:nvPr/>
        </p:nvGrpSpPr>
        <p:grpSpPr>
          <a:xfrm>
            <a:off x="6645066" y="4278827"/>
            <a:ext cx="314662" cy="358999"/>
            <a:chOff x="-51623775" y="3584850"/>
            <a:chExt cx="279625" cy="319025"/>
          </a:xfrm>
        </p:grpSpPr>
        <p:sp>
          <p:nvSpPr>
            <p:cNvPr id="7668" name="Google Shape;7668;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0"/>
        <p:cNvGrpSpPr/>
        <p:nvPr/>
      </p:nvGrpSpPr>
      <p:grpSpPr>
        <a:xfrm>
          <a:off x="0" y="0"/>
          <a:ext cx="0" cy="0"/>
          <a:chOff x="0" y="0"/>
          <a:chExt cx="0" cy="0"/>
        </a:xfrm>
      </p:grpSpPr>
      <p:sp>
        <p:nvSpPr>
          <p:cNvPr id="7681" name="Google Shape;7681;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2" name="Google Shape;7682;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83" name="Google Shape;7683;p74"/>
          <p:cNvGrpSpPr/>
          <p:nvPr/>
        </p:nvGrpSpPr>
        <p:grpSpPr>
          <a:xfrm>
            <a:off x="885675" y="1539249"/>
            <a:ext cx="276003" cy="357300"/>
            <a:chOff x="-50469125" y="3183175"/>
            <a:chExt cx="233150" cy="301825"/>
          </a:xfrm>
        </p:grpSpPr>
        <p:sp>
          <p:nvSpPr>
            <p:cNvPr id="7684" name="Google Shape;7684;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845574" y="1974651"/>
            <a:ext cx="356205" cy="355288"/>
            <a:chOff x="-50504575" y="3550975"/>
            <a:chExt cx="300900" cy="300125"/>
          </a:xfrm>
        </p:grpSpPr>
        <p:sp>
          <p:nvSpPr>
            <p:cNvPr id="7688" name="Google Shape;7688;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4"/>
          <p:cNvGrpSpPr/>
          <p:nvPr/>
        </p:nvGrpSpPr>
        <p:grpSpPr>
          <a:xfrm>
            <a:off x="845574" y="2412893"/>
            <a:ext cx="356205" cy="354341"/>
            <a:chOff x="-50503000" y="3921175"/>
            <a:chExt cx="300900" cy="299325"/>
          </a:xfrm>
        </p:grpSpPr>
        <p:sp>
          <p:nvSpPr>
            <p:cNvPr id="7693" name="Google Shape;7693;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74"/>
          <p:cNvGrpSpPr/>
          <p:nvPr/>
        </p:nvGrpSpPr>
        <p:grpSpPr>
          <a:xfrm>
            <a:off x="3049627" y="1558811"/>
            <a:ext cx="355258" cy="356205"/>
            <a:chOff x="-48630025" y="3199700"/>
            <a:chExt cx="300100" cy="300900"/>
          </a:xfrm>
        </p:grpSpPr>
        <p:sp>
          <p:nvSpPr>
            <p:cNvPr id="7699" name="Google Shape;7699;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4"/>
          <p:cNvGrpSpPr/>
          <p:nvPr/>
        </p:nvGrpSpPr>
        <p:grpSpPr>
          <a:xfrm>
            <a:off x="3049627" y="1996107"/>
            <a:ext cx="355258" cy="355258"/>
            <a:chOff x="-48630025" y="3569100"/>
            <a:chExt cx="300100" cy="300100"/>
          </a:xfrm>
        </p:grpSpPr>
        <p:sp>
          <p:nvSpPr>
            <p:cNvPr id="7703" name="Google Shape;7703;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4"/>
          <p:cNvGrpSpPr/>
          <p:nvPr/>
        </p:nvGrpSpPr>
        <p:grpSpPr>
          <a:xfrm>
            <a:off x="3050101" y="2433403"/>
            <a:ext cx="354311" cy="353394"/>
            <a:chOff x="-48629225" y="3938500"/>
            <a:chExt cx="299300" cy="298525"/>
          </a:xfrm>
        </p:grpSpPr>
        <p:sp>
          <p:nvSpPr>
            <p:cNvPr id="7714" name="Google Shape;7714;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4"/>
          <p:cNvGrpSpPr/>
          <p:nvPr/>
        </p:nvGrpSpPr>
        <p:grpSpPr>
          <a:xfrm>
            <a:off x="1785504" y="2904744"/>
            <a:ext cx="311458" cy="354341"/>
            <a:chOff x="-46762575" y="3200500"/>
            <a:chExt cx="263100" cy="299325"/>
          </a:xfrm>
        </p:grpSpPr>
        <p:sp>
          <p:nvSpPr>
            <p:cNvPr id="7719" name="Google Shape;7719;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4"/>
          <p:cNvGrpSpPr/>
          <p:nvPr/>
        </p:nvGrpSpPr>
        <p:grpSpPr>
          <a:xfrm>
            <a:off x="1763589" y="3363466"/>
            <a:ext cx="355288" cy="312375"/>
            <a:chOff x="-46779900" y="3588000"/>
            <a:chExt cx="300125" cy="263875"/>
          </a:xfrm>
        </p:grpSpPr>
        <p:sp>
          <p:nvSpPr>
            <p:cNvPr id="7725" name="Google Shape;7725;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4"/>
          <p:cNvGrpSpPr/>
          <p:nvPr/>
        </p:nvGrpSpPr>
        <p:grpSpPr>
          <a:xfrm>
            <a:off x="1764062" y="3778388"/>
            <a:ext cx="354341" cy="353394"/>
            <a:chOff x="-46779100" y="3938500"/>
            <a:chExt cx="299325" cy="298525"/>
          </a:xfrm>
        </p:grpSpPr>
        <p:sp>
          <p:nvSpPr>
            <p:cNvPr id="7730" name="Google Shape;7730;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4"/>
          <p:cNvGrpSpPr/>
          <p:nvPr/>
        </p:nvGrpSpPr>
        <p:grpSpPr>
          <a:xfrm>
            <a:off x="3971800" y="2911255"/>
            <a:ext cx="355258" cy="355288"/>
            <a:chOff x="-44924250" y="3206000"/>
            <a:chExt cx="300100" cy="300125"/>
          </a:xfrm>
        </p:grpSpPr>
        <p:sp>
          <p:nvSpPr>
            <p:cNvPr id="7733" name="Google Shape;7733;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4"/>
          <p:cNvGrpSpPr/>
          <p:nvPr/>
        </p:nvGrpSpPr>
        <p:grpSpPr>
          <a:xfrm>
            <a:off x="1286286" y="1539249"/>
            <a:ext cx="355258" cy="355258"/>
            <a:chOff x="-50134375" y="3183175"/>
            <a:chExt cx="300100" cy="300100"/>
          </a:xfrm>
        </p:grpSpPr>
        <p:sp>
          <p:nvSpPr>
            <p:cNvPr id="7739" name="Google Shape;7739;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4"/>
          <p:cNvGrpSpPr/>
          <p:nvPr/>
        </p:nvGrpSpPr>
        <p:grpSpPr>
          <a:xfrm>
            <a:off x="1286286" y="1974651"/>
            <a:ext cx="355258" cy="355288"/>
            <a:chOff x="-50134375" y="3550975"/>
            <a:chExt cx="300100" cy="300125"/>
          </a:xfrm>
        </p:grpSpPr>
        <p:sp>
          <p:nvSpPr>
            <p:cNvPr id="7750" name="Google Shape;7750;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1286286" y="2412183"/>
            <a:ext cx="355258" cy="355051"/>
            <a:chOff x="-50134375" y="3920575"/>
            <a:chExt cx="300100" cy="299925"/>
          </a:xfrm>
        </p:grpSpPr>
        <p:sp>
          <p:nvSpPr>
            <p:cNvPr id="7753" name="Google Shape;7753;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4"/>
          <p:cNvGrpSpPr/>
          <p:nvPr/>
        </p:nvGrpSpPr>
        <p:grpSpPr>
          <a:xfrm>
            <a:off x="3497010" y="1559758"/>
            <a:ext cx="357123" cy="355258"/>
            <a:chOff x="-48262200" y="3200500"/>
            <a:chExt cx="301675" cy="300100"/>
          </a:xfrm>
        </p:grpSpPr>
        <p:sp>
          <p:nvSpPr>
            <p:cNvPr id="7757" name="Google Shape;7757;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4"/>
          <p:cNvGrpSpPr/>
          <p:nvPr/>
        </p:nvGrpSpPr>
        <p:grpSpPr>
          <a:xfrm>
            <a:off x="3526383" y="1996847"/>
            <a:ext cx="298377" cy="354519"/>
            <a:chOff x="-48233050" y="3569725"/>
            <a:chExt cx="252050" cy="299475"/>
          </a:xfrm>
        </p:grpSpPr>
        <p:sp>
          <p:nvSpPr>
            <p:cNvPr id="7767" name="Google Shape;7767;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4"/>
          <p:cNvGrpSpPr/>
          <p:nvPr/>
        </p:nvGrpSpPr>
        <p:grpSpPr>
          <a:xfrm>
            <a:off x="3550148" y="2430591"/>
            <a:ext cx="250847" cy="358070"/>
            <a:chOff x="-48216525" y="3936125"/>
            <a:chExt cx="211900" cy="302475"/>
          </a:xfrm>
        </p:grpSpPr>
        <p:sp>
          <p:nvSpPr>
            <p:cNvPr id="7771" name="Google Shape;7771;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2205866" y="2905661"/>
            <a:ext cx="355258" cy="355288"/>
            <a:chOff x="-46410500" y="3201275"/>
            <a:chExt cx="300100" cy="300125"/>
          </a:xfrm>
        </p:grpSpPr>
        <p:sp>
          <p:nvSpPr>
            <p:cNvPr id="7776" name="Google Shape;7776;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2205866" y="3341092"/>
            <a:ext cx="355258" cy="356205"/>
            <a:chOff x="-46409700" y="3569100"/>
            <a:chExt cx="300100" cy="300900"/>
          </a:xfrm>
        </p:grpSpPr>
        <p:sp>
          <p:nvSpPr>
            <p:cNvPr id="7782" name="Google Shape;7782;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4"/>
          <p:cNvGrpSpPr/>
          <p:nvPr/>
        </p:nvGrpSpPr>
        <p:grpSpPr>
          <a:xfrm>
            <a:off x="2193747" y="3776524"/>
            <a:ext cx="379497" cy="358070"/>
            <a:chOff x="-46422300" y="3936925"/>
            <a:chExt cx="320575" cy="302475"/>
          </a:xfrm>
        </p:grpSpPr>
        <p:sp>
          <p:nvSpPr>
            <p:cNvPr id="7788" name="Google Shape;7788;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1326" y="3330852"/>
            <a:ext cx="356205" cy="355258"/>
            <a:chOff x="-44914800" y="3560450"/>
            <a:chExt cx="300900" cy="300100"/>
          </a:xfrm>
        </p:grpSpPr>
        <p:sp>
          <p:nvSpPr>
            <p:cNvPr id="7791" name="Google Shape;7791;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1726378" y="1539486"/>
            <a:ext cx="354311" cy="354104"/>
            <a:chOff x="-49764975" y="3183375"/>
            <a:chExt cx="299300" cy="299125"/>
          </a:xfrm>
        </p:grpSpPr>
        <p:sp>
          <p:nvSpPr>
            <p:cNvPr id="7797" name="Google Shape;7797;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1726378" y="1974947"/>
            <a:ext cx="354311" cy="355909"/>
            <a:chOff x="-49764975" y="3551225"/>
            <a:chExt cx="299300" cy="300650"/>
          </a:xfrm>
        </p:grpSpPr>
        <p:sp>
          <p:nvSpPr>
            <p:cNvPr id="7807" name="Google Shape;7807;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4"/>
          <p:cNvGrpSpPr/>
          <p:nvPr/>
        </p:nvGrpSpPr>
        <p:grpSpPr>
          <a:xfrm>
            <a:off x="1724040" y="2411710"/>
            <a:ext cx="358987" cy="355525"/>
            <a:chOff x="-49766550" y="3920175"/>
            <a:chExt cx="303250" cy="300325"/>
          </a:xfrm>
        </p:grpSpPr>
        <p:sp>
          <p:nvSpPr>
            <p:cNvPr id="7819" name="Google Shape;7819;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3939571" y="1559758"/>
            <a:ext cx="357123" cy="354341"/>
            <a:chOff x="-47892800" y="3200500"/>
            <a:chExt cx="301675" cy="299325"/>
          </a:xfrm>
        </p:grpSpPr>
        <p:sp>
          <p:nvSpPr>
            <p:cNvPr id="7824" name="Google Shape;7824;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4"/>
          <p:cNvGrpSpPr/>
          <p:nvPr/>
        </p:nvGrpSpPr>
        <p:grpSpPr>
          <a:xfrm>
            <a:off x="4003437" y="1996107"/>
            <a:ext cx="229391" cy="355258"/>
            <a:chOff x="-47839250" y="3569100"/>
            <a:chExt cx="193775" cy="300100"/>
          </a:xfrm>
        </p:grpSpPr>
        <p:sp>
          <p:nvSpPr>
            <p:cNvPr id="7831" name="Google Shape;7831;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4"/>
          <p:cNvGrpSpPr/>
          <p:nvPr/>
        </p:nvGrpSpPr>
        <p:grpSpPr>
          <a:xfrm>
            <a:off x="3940503" y="2432456"/>
            <a:ext cx="355258" cy="356205"/>
            <a:chOff x="-47892800" y="3937700"/>
            <a:chExt cx="300100" cy="300900"/>
          </a:xfrm>
        </p:grpSpPr>
        <p:sp>
          <p:nvSpPr>
            <p:cNvPr id="7838" name="Google Shape;7838;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4"/>
          <p:cNvGrpSpPr/>
          <p:nvPr/>
        </p:nvGrpSpPr>
        <p:grpSpPr>
          <a:xfrm>
            <a:off x="2645798" y="2926170"/>
            <a:ext cx="355258" cy="311458"/>
            <a:chOff x="-46042675" y="3218600"/>
            <a:chExt cx="300100" cy="263100"/>
          </a:xfrm>
        </p:grpSpPr>
        <p:sp>
          <p:nvSpPr>
            <p:cNvPr id="7847" name="Google Shape;7847;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4"/>
          <p:cNvGrpSpPr/>
          <p:nvPr/>
        </p:nvGrpSpPr>
        <p:grpSpPr>
          <a:xfrm>
            <a:off x="2645798" y="3340619"/>
            <a:ext cx="355258" cy="323118"/>
            <a:chOff x="-46042675" y="3568700"/>
            <a:chExt cx="300100" cy="272950"/>
          </a:xfrm>
        </p:grpSpPr>
        <p:sp>
          <p:nvSpPr>
            <p:cNvPr id="7854" name="Google Shape;7854;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4"/>
          <p:cNvGrpSpPr/>
          <p:nvPr/>
        </p:nvGrpSpPr>
        <p:grpSpPr>
          <a:xfrm>
            <a:off x="2687749" y="3777589"/>
            <a:ext cx="271357" cy="356057"/>
            <a:chOff x="-46007225" y="3937825"/>
            <a:chExt cx="229225" cy="300775"/>
          </a:xfrm>
        </p:grpSpPr>
        <p:sp>
          <p:nvSpPr>
            <p:cNvPr id="7859" name="Google Shape;7859;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993241" y="3767675"/>
            <a:ext cx="312375" cy="357596"/>
            <a:chOff x="-44895900" y="3929450"/>
            <a:chExt cx="263875" cy="302075"/>
          </a:xfrm>
        </p:grpSpPr>
        <p:sp>
          <p:nvSpPr>
            <p:cNvPr id="7870" name="Google Shape;7870;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2167060" y="1550436"/>
            <a:ext cx="356205" cy="332885"/>
            <a:chOff x="-49397175" y="3192625"/>
            <a:chExt cx="300900" cy="281200"/>
          </a:xfrm>
        </p:grpSpPr>
        <p:sp>
          <p:nvSpPr>
            <p:cNvPr id="7877" name="Google Shape;7877;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193163" y="1974651"/>
            <a:ext cx="304000" cy="356205"/>
            <a:chOff x="-49375900" y="3550975"/>
            <a:chExt cx="256800" cy="300900"/>
          </a:xfrm>
        </p:grpSpPr>
        <p:sp>
          <p:nvSpPr>
            <p:cNvPr id="7885" name="Google Shape;7885;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2188516" y="2411946"/>
            <a:ext cx="313293" cy="356205"/>
            <a:chOff x="-49378250" y="3920375"/>
            <a:chExt cx="264650" cy="300900"/>
          </a:xfrm>
        </p:grpSpPr>
        <p:sp>
          <p:nvSpPr>
            <p:cNvPr id="7897" name="Google Shape;7897;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907504" y="2904744"/>
            <a:ext cx="312375" cy="357123"/>
            <a:chOff x="-47505300" y="3200500"/>
            <a:chExt cx="263875" cy="301675"/>
          </a:xfrm>
        </p:grpSpPr>
        <p:sp>
          <p:nvSpPr>
            <p:cNvPr id="7905" name="Google Shape;7905;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4"/>
          <p:cNvGrpSpPr/>
          <p:nvPr/>
        </p:nvGrpSpPr>
        <p:grpSpPr>
          <a:xfrm>
            <a:off x="885604" y="3341092"/>
            <a:ext cx="356176" cy="355051"/>
            <a:chOff x="-47524975" y="3569100"/>
            <a:chExt cx="300875" cy="299925"/>
          </a:xfrm>
        </p:grpSpPr>
        <p:sp>
          <p:nvSpPr>
            <p:cNvPr id="7919" name="Google Shape;7919;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4"/>
          <p:cNvGrpSpPr/>
          <p:nvPr/>
        </p:nvGrpSpPr>
        <p:grpSpPr>
          <a:xfrm>
            <a:off x="886062" y="3820354"/>
            <a:ext cx="355258" cy="270410"/>
            <a:chOff x="-47523400" y="3973950"/>
            <a:chExt cx="300100" cy="228425"/>
          </a:xfrm>
        </p:grpSpPr>
        <p:sp>
          <p:nvSpPr>
            <p:cNvPr id="7925" name="Google Shape;7925;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4"/>
          <p:cNvGrpSpPr/>
          <p:nvPr/>
        </p:nvGrpSpPr>
        <p:grpSpPr>
          <a:xfrm>
            <a:off x="3091183" y="2903353"/>
            <a:ext cx="354341" cy="357596"/>
            <a:chOff x="-45673275" y="3199325"/>
            <a:chExt cx="299325" cy="302075"/>
          </a:xfrm>
        </p:grpSpPr>
        <p:sp>
          <p:nvSpPr>
            <p:cNvPr id="7931" name="Google Shape;7931;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3090251" y="3361602"/>
            <a:ext cx="356205" cy="314240"/>
            <a:chOff x="-45674075" y="3586425"/>
            <a:chExt cx="300900" cy="265450"/>
          </a:xfrm>
        </p:grpSpPr>
        <p:sp>
          <p:nvSpPr>
            <p:cNvPr id="7935" name="Google Shape;7935;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4"/>
          <p:cNvGrpSpPr/>
          <p:nvPr/>
        </p:nvGrpSpPr>
        <p:grpSpPr>
          <a:xfrm>
            <a:off x="3091183" y="3777441"/>
            <a:ext cx="354341" cy="356205"/>
            <a:chOff x="-45673275" y="3937700"/>
            <a:chExt cx="299325" cy="300900"/>
          </a:xfrm>
        </p:grpSpPr>
        <p:sp>
          <p:nvSpPr>
            <p:cNvPr id="7938" name="Google Shape;7938;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2205349" y="4270225"/>
            <a:ext cx="356205" cy="356205"/>
            <a:chOff x="-44512325" y="3176075"/>
            <a:chExt cx="300900" cy="300900"/>
          </a:xfrm>
        </p:grpSpPr>
        <p:sp>
          <p:nvSpPr>
            <p:cNvPr id="7945" name="Google Shape;7945;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4"/>
          <p:cNvGrpSpPr/>
          <p:nvPr/>
        </p:nvGrpSpPr>
        <p:grpSpPr>
          <a:xfrm>
            <a:off x="2608689" y="1539249"/>
            <a:ext cx="354341" cy="354341"/>
            <a:chOff x="-49027775" y="3183175"/>
            <a:chExt cx="299325" cy="299325"/>
          </a:xfrm>
        </p:grpSpPr>
        <p:sp>
          <p:nvSpPr>
            <p:cNvPr id="7949" name="Google Shape;7949;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2608230" y="1974651"/>
            <a:ext cx="355258" cy="357152"/>
            <a:chOff x="-49027775" y="3550975"/>
            <a:chExt cx="300100" cy="301700"/>
          </a:xfrm>
        </p:grpSpPr>
        <p:sp>
          <p:nvSpPr>
            <p:cNvPr id="7954" name="Google Shape;7954;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4"/>
          <p:cNvGrpSpPr/>
          <p:nvPr/>
        </p:nvGrpSpPr>
        <p:grpSpPr>
          <a:xfrm>
            <a:off x="2606306" y="2411710"/>
            <a:ext cx="359106" cy="355525"/>
            <a:chOff x="-49031025" y="3920175"/>
            <a:chExt cx="303350" cy="300325"/>
          </a:xfrm>
        </p:grpSpPr>
        <p:sp>
          <p:nvSpPr>
            <p:cNvPr id="7965" name="Google Shape;7965;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4"/>
          <p:cNvGrpSpPr/>
          <p:nvPr/>
        </p:nvGrpSpPr>
        <p:grpSpPr>
          <a:xfrm>
            <a:off x="1322411" y="2904744"/>
            <a:ext cx="356176" cy="354341"/>
            <a:chOff x="-47155575" y="3200500"/>
            <a:chExt cx="300875" cy="299325"/>
          </a:xfrm>
        </p:grpSpPr>
        <p:sp>
          <p:nvSpPr>
            <p:cNvPr id="7972" name="Google Shape;7972;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4"/>
          <p:cNvGrpSpPr/>
          <p:nvPr/>
        </p:nvGrpSpPr>
        <p:grpSpPr>
          <a:xfrm>
            <a:off x="1322870" y="3341092"/>
            <a:ext cx="355258" cy="355258"/>
            <a:chOff x="-47154800" y="3569100"/>
            <a:chExt cx="300100" cy="300100"/>
          </a:xfrm>
        </p:grpSpPr>
        <p:sp>
          <p:nvSpPr>
            <p:cNvPr id="7979" name="Google Shape;7979;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4"/>
          <p:cNvGrpSpPr/>
          <p:nvPr/>
        </p:nvGrpSpPr>
        <p:grpSpPr>
          <a:xfrm>
            <a:off x="1323343" y="3779305"/>
            <a:ext cx="354311" cy="353423"/>
            <a:chOff x="-47154000" y="3939275"/>
            <a:chExt cx="299300" cy="298550"/>
          </a:xfrm>
        </p:grpSpPr>
        <p:sp>
          <p:nvSpPr>
            <p:cNvPr id="7986" name="Google Shape;7986;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4"/>
          <p:cNvGrpSpPr/>
          <p:nvPr/>
        </p:nvGrpSpPr>
        <p:grpSpPr>
          <a:xfrm>
            <a:off x="3548633" y="2904744"/>
            <a:ext cx="312375" cy="354341"/>
            <a:chOff x="-45286550" y="3200500"/>
            <a:chExt cx="263875" cy="299325"/>
          </a:xfrm>
        </p:grpSpPr>
        <p:sp>
          <p:nvSpPr>
            <p:cNvPr id="7991" name="Google Shape;7991;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4"/>
          <p:cNvGrpSpPr/>
          <p:nvPr/>
        </p:nvGrpSpPr>
        <p:grpSpPr>
          <a:xfrm>
            <a:off x="3548633" y="3342039"/>
            <a:ext cx="312375" cy="354311"/>
            <a:chOff x="-45286550" y="3569900"/>
            <a:chExt cx="263875" cy="299300"/>
          </a:xfrm>
        </p:grpSpPr>
        <p:sp>
          <p:nvSpPr>
            <p:cNvPr id="7995" name="Google Shape;7995;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3559820" y="3778388"/>
            <a:ext cx="290001" cy="355258"/>
            <a:chOff x="-45277900" y="3938500"/>
            <a:chExt cx="244975" cy="300100"/>
          </a:xfrm>
        </p:grpSpPr>
        <p:sp>
          <p:nvSpPr>
            <p:cNvPr id="8002" name="Google Shape;8002;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2645769" y="4247490"/>
            <a:ext cx="355258" cy="355258"/>
            <a:chOff x="-44502875" y="3576975"/>
            <a:chExt cx="300100" cy="300100"/>
          </a:xfrm>
        </p:grpSpPr>
        <p:sp>
          <p:nvSpPr>
            <p:cNvPr id="8007" name="Google Shape;8007;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4"/>
          <p:cNvGrpSpPr/>
          <p:nvPr/>
        </p:nvGrpSpPr>
        <p:grpSpPr>
          <a:xfrm>
            <a:off x="4858968" y="1532275"/>
            <a:ext cx="356221" cy="354973"/>
            <a:chOff x="-13947000" y="3212800"/>
            <a:chExt cx="353675" cy="352400"/>
          </a:xfrm>
        </p:grpSpPr>
        <p:sp>
          <p:nvSpPr>
            <p:cNvPr id="8011" name="Google Shape;8011;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4"/>
          <p:cNvGrpSpPr/>
          <p:nvPr/>
        </p:nvGrpSpPr>
        <p:grpSpPr>
          <a:xfrm>
            <a:off x="4858981" y="1973145"/>
            <a:ext cx="356196" cy="354670"/>
            <a:chOff x="-13946200" y="3647075"/>
            <a:chExt cx="353650" cy="352100"/>
          </a:xfrm>
        </p:grpSpPr>
        <p:sp>
          <p:nvSpPr>
            <p:cNvPr id="8014" name="Google Shape;8014;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0" name="Google Shape;8020;p7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1" name="Google Shape;8021;p74"/>
          <p:cNvGrpSpPr/>
          <p:nvPr/>
        </p:nvGrpSpPr>
        <p:grpSpPr>
          <a:xfrm>
            <a:off x="6642374" y="1532628"/>
            <a:ext cx="357002" cy="354267"/>
            <a:chOff x="-12163025" y="3214275"/>
            <a:chExt cx="354450" cy="351700"/>
          </a:xfrm>
        </p:grpSpPr>
        <p:sp>
          <p:nvSpPr>
            <p:cNvPr id="8022" name="Google Shape;8022;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4"/>
          <p:cNvGrpSpPr/>
          <p:nvPr/>
        </p:nvGrpSpPr>
        <p:grpSpPr>
          <a:xfrm>
            <a:off x="6643154" y="1972365"/>
            <a:ext cx="355441" cy="356232"/>
            <a:chOff x="-12160675" y="3647875"/>
            <a:chExt cx="352900" cy="353650"/>
          </a:xfrm>
        </p:grpSpPr>
        <p:sp>
          <p:nvSpPr>
            <p:cNvPr id="8026" name="Google Shape;8026;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4"/>
          <p:cNvGrpSpPr/>
          <p:nvPr/>
        </p:nvGrpSpPr>
        <p:grpSpPr>
          <a:xfrm>
            <a:off x="6653870" y="2416821"/>
            <a:ext cx="354635" cy="356232"/>
            <a:chOff x="-12160675" y="4081850"/>
            <a:chExt cx="352100" cy="353650"/>
          </a:xfrm>
        </p:grpSpPr>
        <p:sp>
          <p:nvSpPr>
            <p:cNvPr id="8034" name="Google Shape;8034;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4858836" y="2891264"/>
            <a:ext cx="355416" cy="355652"/>
            <a:chOff x="-10391650" y="3180600"/>
            <a:chExt cx="352875" cy="353075"/>
          </a:xfrm>
        </p:grpSpPr>
        <p:sp>
          <p:nvSpPr>
            <p:cNvPr id="8041" name="Google Shape;8041;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4"/>
          <p:cNvGrpSpPr/>
          <p:nvPr/>
        </p:nvGrpSpPr>
        <p:grpSpPr>
          <a:xfrm>
            <a:off x="4858835" y="3368062"/>
            <a:ext cx="354635" cy="353890"/>
            <a:chOff x="-10390875" y="3616350"/>
            <a:chExt cx="352100" cy="351325"/>
          </a:xfrm>
        </p:grpSpPr>
        <p:sp>
          <p:nvSpPr>
            <p:cNvPr id="8048" name="Google Shape;8048;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4"/>
          <p:cNvGrpSpPr/>
          <p:nvPr/>
        </p:nvGrpSpPr>
        <p:grpSpPr>
          <a:xfrm>
            <a:off x="7525810" y="2892727"/>
            <a:ext cx="312585" cy="354670"/>
            <a:chOff x="-10370400" y="4049550"/>
            <a:chExt cx="310350" cy="352100"/>
          </a:xfrm>
        </p:grpSpPr>
        <p:sp>
          <p:nvSpPr>
            <p:cNvPr id="8052" name="Google Shape;8052;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74"/>
          <p:cNvGrpSpPr/>
          <p:nvPr/>
        </p:nvGrpSpPr>
        <p:grpSpPr>
          <a:xfrm>
            <a:off x="6630066" y="2891668"/>
            <a:ext cx="379236" cy="354847"/>
            <a:chOff x="-8674650" y="3210975"/>
            <a:chExt cx="376525" cy="352275"/>
          </a:xfrm>
        </p:grpSpPr>
        <p:sp>
          <p:nvSpPr>
            <p:cNvPr id="8058" name="Google Shape;8058;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4"/>
          <p:cNvGrpSpPr/>
          <p:nvPr/>
        </p:nvGrpSpPr>
        <p:grpSpPr>
          <a:xfrm>
            <a:off x="5301563" y="1531633"/>
            <a:ext cx="356221" cy="356257"/>
            <a:chOff x="-13512225" y="3211525"/>
            <a:chExt cx="353675" cy="353675"/>
          </a:xfrm>
        </p:grpSpPr>
        <p:sp>
          <p:nvSpPr>
            <p:cNvPr id="8065" name="Google Shape;8065;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4"/>
          <p:cNvGrpSpPr/>
          <p:nvPr/>
        </p:nvGrpSpPr>
        <p:grpSpPr>
          <a:xfrm>
            <a:off x="5301563" y="1973145"/>
            <a:ext cx="356221" cy="354670"/>
            <a:chOff x="-13512225" y="3647075"/>
            <a:chExt cx="353675" cy="352100"/>
          </a:xfrm>
        </p:grpSpPr>
        <p:sp>
          <p:nvSpPr>
            <p:cNvPr id="8071" name="Google Shape;8071;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5311876" y="2417211"/>
            <a:ext cx="356221" cy="355451"/>
            <a:chOff x="-13512225" y="4080275"/>
            <a:chExt cx="353675" cy="352875"/>
          </a:xfrm>
        </p:grpSpPr>
        <p:sp>
          <p:nvSpPr>
            <p:cNvPr id="8082" name="Google Shape;8082;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4"/>
          <p:cNvGrpSpPr/>
          <p:nvPr/>
        </p:nvGrpSpPr>
        <p:grpSpPr>
          <a:xfrm>
            <a:off x="7084956" y="1564572"/>
            <a:ext cx="356196" cy="290379"/>
            <a:chOff x="-11728250" y="3245400"/>
            <a:chExt cx="353650" cy="288275"/>
          </a:xfrm>
        </p:grpSpPr>
        <p:sp>
          <p:nvSpPr>
            <p:cNvPr id="8094" name="Google Shape;8094;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7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74"/>
          <p:cNvGrpSpPr/>
          <p:nvPr/>
        </p:nvGrpSpPr>
        <p:grpSpPr>
          <a:xfrm>
            <a:off x="7083760" y="1971660"/>
            <a:ext cx="358588" cy="357642"/>
            <a:chOff x="-11729050" y="3646475"/>
            <a:chExt cx="356025" cy="355050"/>
          </a:xfrm>
        </p:grpSpPr>
        <p:sp>
          <p:nvSpPr>
            <p:cNvPr id="8101" name="Google Shape;8101;p7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4"/>
          <p:cNvGrpSpPr/>
          <p:nvPr/>
        </p:nvGrpSpPr>
        <p:grpSpPr>
          <a:xfrm>
            <a:off x="7117464" y="2417211"/>
            <a:ext cx="311804" cy="355451"/>
            <a:chOff x="-11703850" y="4081850"/>
            <a:chExt cx="309575" cy="352875"/>
          </a:xfrm>
        </p:grpSpPr>
        <p:sp>
          <p:nvSpPr>
            <p:cNvPr id="8113" name="Google Shape;8113;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4"/>
          <p:cNvGrpSpPr/>
          <p:nvPr/>
        </p:nvGrpSpPr>
        <p:grpSpPr>
          <a:xfrm>
            <a:off x="5306120" y="2891364"/>
            <a:ext cx="357002" cy="355451"/>
            <a:chOff x="-9958475" y="3180025"/>
            <a:chExt cx="354450" cy="352875"/>
          </a:xfrm>
        </p:grpSpPr>
        <p:sp>
          <p:nvSpPr>
            <p:cNvPr id="8122" name="Google Shape;8122;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4"/>
          <p:cNvGrpSpPr/>
          <p:nvPr/>
        </p:nvGrpSpPr>
        <p:grpSpPr>
          <a:xfrm>
            <a:off x="5315247" y="3367345"/>
            <a:ext cx="337966" cy="355325"/>
            <a:chOff x="-9949025" y="3615575"/>
            <a:chExt cx="335550" cy="352750"/>
          </a:xfrm>
        </p:grpSpPr>
        <p:sp>
          <p:nvSpPr>
            <p:cNvPr id="8126" name="Google Shape;8126;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7950093" y="2890851"/>
            <a:ext cx="360175" cy="358423"/>
            <a:chOff x="-9961625" y="4048175"/>
            <a:chExt cx="357600" cy="355825"/>
          </a:xfrm>
        </p:grpSpPr>
        <p:sp>
          <p:nvSpPr>
            <p:cNvPr id="8130" name="Google Shape;8130;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4"/>
          <p:cNvGrpSpPr/>
          <p:nvPr/>
        </p:nvGrpSpPr>
        <p:grpSpPr>
          <a:xfrm>
            <a:off x="6636814" y="3366363"/>
            <a:ext cx="364959" cy="357289"/>
            <a:chOff x="-8680950" y="3624225"/>
            <a:chExt cx="362350" cy="354700"/>
          </a:xfrm>
        </p:grpSpPr>
        <p:sp>
          <p:nvSpPr>
            <p:cNvPr id="8137" name="Google Shape;8137;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5773058" y="1532024"/>
            <a:ext cx="313365" cy="355476"/>
            <a:chOff x="-13056975" y="3212300"/>
            <a:chExt cx="311125" cy="352900"/>
          </a:xfrm>
        </p:grpSpPr>
        <p:sp>
          <p:nvSpPr>
            <p:cNvPr id="8144" name="Google Shape;8144;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5750446" y="1972818"/>
            <a:ext cx="358588" cy="355325"/>
            <a:chOff x="-13077450" y="3647075"/>
            <a:chExt cx="356025" cy="352750"/>
          </a:xfrm>
        </p:grpSpPr>
        <p:sp>
          <p:nvSpPr>
            <p:cNvPr id="8149" name="Google Shape;8149;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4"/>
          <p:cNvGrpSpPr/>
          <p:nvPr/>
        </p:nvGrpSpPr>
        <p:grpSpPr>
          <a:xfrm>
            <a:off x="5761552" y="2416418"/>
            <a:ext cx="357002" cy="357037"/>
            <a:chOff x="-13079025" y="4079475"/>
            <a:chExt cx="354450" cy="354450"/>
          </a:xfrm>
        </p:grpSpPr>
        <p:sp>
          <p:nvSpPr>
            <p:cNvPr id="8153" name="Google Shape;8153;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4"/>
          <p:cNvGrpSpPr/>
          <p:nvPr/>
        </p:nvGrpSpPr>
        <p:grpSpPr>
          <a:xfrm>
            <a:off x="7534619" y="1532427"/>
            <a:ext cx="356221" cy="354670"/>
            <a:chOff x="-11292700" y="3213875"/>
            <a:chExt cx="353675" cy="352100"/>
          </a:xfrm>
        </p:grpSpPr>
        <p:sp>
          <p:nvSpPr>
            <p:cNvPr id="8158" name="Google Shape;8158;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7528677" y="1972365"/>
            <a:ext cx="368106" cy="356232"/>
            <a:chOff x="-11299000" y="3647875"/>
            <a:chExt cx="365475" cy="353650"/>
          </a:xfrm>
        </p:grpSpPr>
        <p:sp>
          <p:nvSpPr>
            <p:cNvPr id="8166" name="Google Shape;8166;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7544139" y="2428316"/>
            <a:ext cx="357808" cy="333240"/>
            <a:chOff x="-11295075" y="4092875"/>
            <a:chExt cx="355250" cy="330825"/>
          </a:xfrm>
        </p:grpSpPr>
        <p:sp>
          <p:nvSpPr>
            <p:cNvPr id="8173" name="Google Shape;8173;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4"/>
          <p:cNvGrpSpPr/>
          <p:nvPr/>
        </p:nvGrpSpPr>
        <p:grpSpPr>
          <a:xfrm>
            <a:off x="5769739" y="2891364"/>
            <a:ext cx="312585" cy="355451"/>
            <a:chOff x="-9500075" y="3180800"/>
            <a:chExt cx="310350" cy="352875"/>
          </a:xfrm>
        </p:grpSpPr>
        <p:sp>
          <p:nvSpPr>
            <p:cNvPr id="8179" name="Google Shape;8179;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5747530" y="3366879"/>
            <a:ext cx="356221" cy="356257"/>
            <a:chOff x="-9523700" y="3614000"/>
            <a:chExt cx="353675" cy="353675"/>
          </a:xfrm>
        </p:grpSpPr>
        <p:sp>
          <p:nvSpPr>
            <p:cNvPr id="8189" name="Google Shape;8189;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7532481" y="3389521"/>
            <a:ext cx="356221" cy="354670"/>
            <a:chOff x="-9523700" y="4049550"/>
            <a:chExt cx="353675" cy="352100"/>
          </a:xfrm>
        </p:grpSpPr>
        <p:sp>
          <p:nvSpPr>
            <p:cNvPr id="8199" name="Google Shape;8199;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4"/>
          <p:cNvGrpSpPr/>
          <p:nvPr/>
        </p:nvGrpSpPr>
        <p:grpSpPr>
          <a:xfrm>
            <a:off x="7088596" y="3389494"/>
            <a:ext cx="357002" cy="311029"/>
            <a:chOff x="-8209150" y="3659675"/>
            <a:chExt cx="354450" cy="308775"/>
          </a:xfrm>
        </p:grpSpPr>
        <p:sp>
          <p:nvSpPr>
            <p:cNvPr id="8207" name="Google Shape;8207;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4"/>
          <p:cNvGrpSpPr/>
          <p:nvPr/>
        </p:nvGrpSpPr>
        <p:grpSpPr>
          <a:xfrm>
            <a:off x="6191845" y="1532024"/>
            <a:ext cx="356221" cy="355476"/>
            <a:chOff x="-12643475" y="3212300"/>
            <a:chExt cx="353675" cy="352900"/>
          </a:xfrm>
        </p:grpSpPr>
        <p:sp>
          <p:nvSpPr>
            <p:cNvPr id="8214" name="Google Shape;8214;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6191845" y="1983798"/>
            <a:ext cx="356221" cy="333366"/>
            <a:chOff x="-12643475" y="3657325"/>
            <a:chExt cx="353675" cy="330950"/>
          </a:xfrm>
        </p:grpSpPr>
        <p:sp>
          <p:nvSpPr>
            <p:cNvPr id="8224" name="Google Shape;8224;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6202157" y="2418407"/>
            <a:ext cx="356221" cy="353059"/>
            <a:chOff x="-12643475" y="4081850"/>
            <a:chExt cx="353675" cy="350500"/>
          </a:xfrm>
        </p:grpSpPr>
        <p:sp>
          <p:nvSpPr>
            <p:cNvPr id="8231" name="Google Shape;8231;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4"/>
          <p:cNvGrpSpPr/>
          <p:nvPr/>
        </p:nvGrpSpPr>
        <p:grpSpPr>
          <a:xfrm>
            <a:off x="7974847" y="1532427"/>
            <a:ext cx="355416" cy="354670"/>
            <a:chOff x="-10857925" y="3213875"/>
            <a:chExt cx="352875" cy="352100"/>
          </a:xfrm>
        </p:grpSpPr>
        <p:sp>
          <p:nvSpPr>
            <p:cNvPr id="8236" name="Google Shape;8236;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7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7" name="Google Shape;8247;p74"/>
          <p:cNvGrpSpPr/>
          <p:nvPr/>
        </p:nvGrpSpPr>
        <p:grpSpPr>
          <a:xfrm>
            <a:off x="7984757" y="2428316"/>
            <a:ext cx="356221" cy="333240"/>
            <a:chOff x="-10858725" y="4092875"/>
            <a:chExt cx="353675" cy="330825"/>
          </a:xfrm>
        </p:grpSpPr>
        <p:sp>
          <p:nvSpPr>
            <p:cNvPr id="8248" name="Google Shape;8248;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4"/>
          <p:cNvGrpSpPr/>
          <p:nvPr/>
        </p:nvGrpSpPr>
        <p:grpSpPr>
          <a:xfrm>
            <a:off x="6191762" y="2891855"/>
            <a:ext cx="356096" cy="354469"/>
            <a:chOff x="-9089725" y="3180200"/>
            <a:chExt cx="353550" cy="351900"/>
          </a:xfrm>
        </p:grpSpPr>
        <p:sp>
          <p:nvSpPr>
            <p:cNvPr id="8255" name="Google Shape;8255;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4"/>
          <p:cNvGrpSpPr/>
          <p:nvPr/>
        </p:nvGrpSpPr>
        <p:grpSpPr>
          <a:xfrm>
            <a:off x="6243280" y="3367282"/>
            <a:ext cx="252278" cy="355451"/>
            <a:chOff x="-9039300" y="3614000"/>
            <a:chExt cx="250475" cy="352875"/>
          </a:xfrm>
        </p:grpSpPr>
        <p:sp>
          <p:nvSpPr>
            <p:cNvPr id="8258" name="Google Shape;8258;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4"/>
          <p:cNvGrpSpPr/>
          <p:nvPr/>
        </p:nvGrpSpPr>
        <p:grpSpPr>
          <a:xfrm>
            <a:off x="7975246" y="3389521"/>
            <a:ext cx="354635" cy="354670"/>
            <a:chOff x="-9088150" y="4049550"/>
            <a:chExt cx="352100" cy="352100"/>
          </a:xfrm>
        </p:grpSpPr>
        <p:sp>
          <p:nvSpPr>
            <p:cNvPr id="8261" name="Google Shape;8261;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7109610" y="2891754"/>
            <a:ext cx="315757" cy="354670"/>
            <a:chOff x="-8191825" y="3174500"/>
            <a:chExt cx="313500" cy="352100"/>
          </a:xfrm>
        </p:grpSpPr>
        <p:sp>
          <p:nvSpPr>
            <p:cNvPr id="8268" name="Google Shape;8268;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4"/>
        <p:cNvGrpSpPr/>
        <p:nvPr/>
      </p:nvGrpSpPr>
      <p:grpSpPr>
        <a:xfrm>
          <a:off x="0" y="0"/>
          <a:ext cx="0" cy="0"/>
          <a:chOff x="0" y="0"/>
          <a:chExt cx="0" cy="0"/>
        </a:xfrm>
      </p:grpSpPr>
      <p:sp>
        <p:nvSpPr>
          <p:cNvPr id="8275" name="Google Shape;8275;p7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76" name="Google Shape;8276;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75"/>
          <p:cNvGrpSpPr/>
          <p:nvPr/>
        </p:nvGrpSpPr>
        <p:grpSpPr>
          <a:xfrm>
            <a:off x="748855" y="2243507"/>
            <a:ext cx="452798" cy="449473"/>
            <a:chOff x="-21322300" y="3693325"/>
            <a:chExt cx="306400" cy="304150"/>
          </a:xfrm>
        </p:grpSpPr>
        <p:sp>
          <p:nvSpPr>
            <p:cNvPr id="8278" name="Google Shape;8278;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748263" y="2810244"/>
            <a:ext cx="453980" cy="422540"/>
            <a:chOff x="-21322300" y="4077125"/>
            <a:chExt cx="307200" cy="285925"/>
          </a:xfrm>
        </p:grpSpPr>
        <p:sp>
          <p:nvSpPr>
            <p:cNvPr id="8283" name="Google Shape;8283;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5"/>
          <p:cNvGrpSpPr/>
          <p:nvPr/>
        </p:nvGrpSpPr>
        <p:grpSpPr>
          <a:xfrm>
            <a:off x="3525440" y="1689128"/>
            <a:ext cx="451653" cy="450212"/>
            <a:chOff x="-19394200" y="3333800"/>
            <a:chExt cx="305625" cy="304650"/>
          </a:xfrm>
        </p:grpSpPr>
        <p:sp>
          <p:nvSpPr>
            <p:cNvPr id="8296" name="Google Shape;8296;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75"/>
          <p:cNvGrpSpPr/>
          <p:nvPr/>
        </p:nvGrpSpPr>
        <p:grpSpPr>
          <a:xfrm>
            <a:off x="3524276" y="2243580"/>
            <a:ext cx="453980" cy="449325"/>
            <a:chOff x="-19396575" y="3708500"/>
            <a:chExt cx="307200" cy="304050"/>
          </a:xfrm>
        </p:grpSpPr>
        <p:sp>
          <p:nvSpPr>
            <p:cNvPr id="8306" name="Google Shape;8306;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5"/>
          <p:cNvGrpSpPr/>
          <p:nvPr/>
        </p:nvGrpSpPr>
        <p:grpSpPr>
          <a:xfrm>
            <a:off x="3518457" y="2796461"/>
            <a:ext cx="465618" cy="450101"/>
            <a:chOff x="-19394200" y="4084200"/>
            <a:chExt cx="315075" cy="304575"/>
          </a:xfrm>
        </p:grpSpPr>
        <p:sp>
          <p:nvSpPr>
            <p:cNvPr id="8310" name="Google Shape;8310;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5"/>
          <p:cNvGrpSpPr/>
          <p:nvPr/>
        </p:nvGrpSpPr>
        <p:grpSpPr>
          <a:xfrm>
            <a:off x="6324167" y="1689001"/>
            <a:ext cx="400447" cy="450470"/>
            <a:chOff x="-17526750" y="3309200"/>
            <a:chExt cx="270975" cy="304825"/>
          </a:xfrm>
        </p:grpSpPr>
        <p:sp>
          <p:nvSpPr>
            <p:cNvPr id="8317" name="Google Shape;8317;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5"/>
          <p:cNvGrpSpPr/>
          <p:nvPr/>
        </p:nvGrpSpPr>
        <p:grpSpPr>
          <a:xfrm>
            <a:off x="6300319" y="2244173"/>
            <a:ext cx="448143" cy="448143"/>
            <a:chOff x="-17542500" y="3684100"/>
            <a:chExt cx="303250" cy="303250"/>
          </a:xfrm>
        </p:grpSpPr>
        <p:sp>
          <p:nvSpPr>
            <p:cNvPr id="8323" name="Google Shape;8323;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5"/>
          <p:cNvGrpSpPr/>
          <p:nvPr/>
        </p:nvGrpSpPr>
        <p:grpSpPr>
          <a:xfrm>
            <a:off x="6299728" y="2810817"/>
            <a:ext cx="449325" cy="421395"/>
            <a:chOff x="-17542500" y="4068450"/>
            <a:chExt cx="304050" cy="285150"/>
          </a:xfrm>
        </p:grpSpPr>
        <p:sp>
          <p:nvSpPr>
            <p:cNvPr id="8331" name="Google Shape;8331;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5"/>
          <p:cNvGrpSpPr/>
          <p:nvPr/>
        </p:nvGrpSpPr>
        <p:grpSpPr>
          <a:xfrm>
            <a:off x="3530150" y="3342211"/>
            <a:ext cx="343404" cy="449325"/>
            <a:chOff x="-15652200" y="3335975"/>
            <a:chExt cx="232375" cy="304050"/>
          </a:xfrm>
        </p:grpSpPr>
        <p:sp>
          <p:nvSpPr>
            <p:cNvPr id="8338" name="Google Shape;8338;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303491" y="1689573"/>
            <a:ext cx="450470" cy="449325"/>
            <a:chOff x="-20946600" y="3317850"/>
            <a:chExt cx="304825" cy="304050"/>
          </a:xfrm>
        </p:grpSpPr>
        <p:sp>
          <p:nvSpPr>
            <p:cNvPr id="8348" name="Google Shape;8348;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1304064" y="2243729"/>
            <a:ext cx="449325" cy="449030"/>
            <a:chOff x="-20945825" y="3692175"/>
            <a:chExt cx="304050" cy="303850"/>
          </a:xfrm>
        </p:grpSpPr>
        <p:sp>
          <p:nvSpPr>
            <p:cNvPr id="8352" name="Google Shape;8352;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5"/>
          <p:cNvGrpSpPr/>
          <p:nvPr/>
        </p:nvGrpSpPr>
        <p:grpSpPr>
          <a:xfrm>
            <a:off x="1329667" y="2797442"/>
            <a:ext cx="398119" cy="448143"/>
            <a:chOff x="-20930075" y="4066100"/>
            <a:chExt cx="269400" cy="303250"/>
          </a:xfrm>
        </p:grpSpPr>
        <p:sp>
          <p:nvSpPr>
            <p:cNvPr id="8357" name="Google Shape;8357;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75"/>
          <p:cNvGrpSpPr/>
          <p:nvPr/>
        </p:nvGrpSpPr>
        <p:grpSpPr>
          <a:xfrm>
            <a:off x="4110888" y="1689848"/>
            <a:ext cx="372516" cy="448771"/>
            <a:chOff x="-18994100" y="3334775"/>
            <a:chExt cx="252075" cy="303675"/>
          </a:xfrm>
        </p:grpSpPr>
        <p:sp>
          <p:nvSpPr>
            <p:cNvPr id="8360" name="Google Shape;8360;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5"/>
          <p:cNvGrpSpPr/>
          <p:nvPr/>
        </p:nvGrpSpPr>
        <p:grpSpPr>
          <a:xfrm>
            <a:off x="4125445" y="2244743"/>
            <a:ext cx="343404" cy="446998"/>
            <a:chOff x="-18983850" y="3710075"/>
            <a:chExt cx="232375" cy="302475"/>
          </a:xfrm>
        </p:grpSpPr>
        <p:sp>
          <p:nvSpPr>
            <p:cNvPr id="8365" name="Google Shape;8365;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5"/>
          <p:cNvGrpSpPr/>
          <p:nvPr/>
        </p:nvGrpSpPr>
        <p:grpSpPr>
          <a:xfrm>
            <a:off x="4071911" y="2797422"/>
            <a:ext cx="450470" cy="448180"/>
            <a:chOff x="-19020075" y="4084200"/>
            <a:chExt cx="304825" cy="303275"/>
          </a:xfrm>
        </p:grpSpPr>
        <p:sp>
          <p:nvSpPr>
            <p:cNvPr id="8370" name="Google Shape;8370;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5"/>
          <p:cNvGrpSpPr/>
          <p:nvPr/>
        </p:nvGrpSpPr>
        <p:grpSpPr>
          <a:xfrm>
            <a:off x="6889176" y="1689001"/>
            <a:ext cx="396937" cy="450470"/>
            <a:chOff x="-17149475" y="3309200"/>
            <a:chExt cx="268600" cy="304825"/>
          </a:xfrm>
        </p:grpSpPr>
        <p:sp>
          <p:nvSpPr>
            <p:cNvPr id="8380" name="Google Shape;8380;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6862982" y="2258120"/>
            <a:ext cx="449325" cy="420249"/>
            <a:chOff x="-17168375" y="3692750"/>
            <a:chExt cx="304050" cy="284375"/>
          </a:xfrm>
        </p:grpSpPr>
        <p:sp>
          <p:nvSpPr>
            <p:cNvPr id="8383" name="Google Shape;8383;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75"/>
          <p:cNvGrpSpPr/>
          <p:nvPr/>
        </p:nvGrpSpPr>
        <p:grpSpPr>
          <a:xfrm>
            <a:off x="6859491" y="2796852"/>
            <a:ext cx="456308" cy="449325"/>
            <a:chOff x="-17170750" y="4058800"/>
            <a:chExt cx="308775" cy="304050"/>
          </a:xfrm>
        </p:grpSpPr>
        <p:sp>
          <p:nvSpPr>
            <p:cNvPr id="8391" name="Google Shape;8391;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75"/>
          <p:cNvGrpSpPr/>
          <p:nvPr/>
        </p:nvGrpSpPr>
        <p:grpSpPr>
          <a:xfrm>
            <a:off x="5721388" y="3343358"/>
            <a:ext cx="450470" cy="446998"/>
            <a:chOff x="-15688425" y="3707725"/>
            <a:chExt cx="304825" cy="302475"/>
          </a:xfrm>
        </p:grpSpPr>
        <p:sp>
          <p:nvSpPr>
            <p:cNvPr id="8409" name="Google Shape;8409;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5"/>
          <p:cNvGrpSpPr/>
          <p:nvPr/>
        </p:nvGrpSpPr>
        <p:grpSpPr>
          <a:xfrm>
            <a:off x="1865544" y="1690441"/>
            <a:ext cx="451653" cy="447589"/>
            <a:chOff x="-20572500" y="3319025"/>
            <a:chExt cx="305625" cy="302875"/>
          </a:xfrm>
        </p:grpSpPr>
        <p:sp>
          <p:nvSpPr>
            <p:cNvPr id="8416" name="Google Shape;8416;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1866708" y="2305410"/>
            <a:ext cx="449325" cy="325670"/>
            <a:chOff x="-20571700" y="3722875"/>
            <a:chExt cx="304050" cy="220375"/>
          </a:xfrm>
        </p:grpSpPr>
        <p:sp>
          <p:nvSpPr>
            <p:cNvPr id="8419" name="Google Shape;8419;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5"/>
          <p:cNvGrpSpPr/>
          <p:nvPr/>
        </p:nvGrpSpPr>
        <p:grpSpPr>
          <a:xfrm>
            <a:off x="1866135" y="2796278"/>
            <a:ext cx="450470" cy="450470"/>
            <a:chOff x="-20571700" y="4066875"/>
            <a:chExt cx="304825" cy="304825"/>
          </a:xfrm>
        </p:grpSpPr>
        <p:sp>
          <p:nvSpPr>
            <p:cNvPr id="8427" name="Google Shape;8427;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75"/>
          <p:cNvGrpSpPr/>
          <p:nvPr/>
        </p:nvGrpSpPr>
        <p:grpSpPr>
          <a:xfrm>
            <a:off x="4632837" y="1688259"/>
            <a:ext cx="453980" cy="451948"/>
            <a:chOff x="-18645175" y="3334200"/>
            <a:chExt cx="307200" cy="305825"/>
          </a:xfrm>
        </p:grpSpPr>
        <p:sp>
          <p:nvSpPr>
            <p:cNvPr id="8434" name="Google Shape;8434;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75"/>
          <p:cNvGrpSpPr/>
          <p:nvPr/>
        </p:nvGrpSpPr>
        <p:grpSpPr>
          <a:xfrm>
            <a:off x="4633429" y="2242989"/>
            <a:ext cx="452798" cy="450507"/>
            <a:chOff x="-18645175" y="3708500"/>
            <a:chExt cx="306400" cy="304850"/>
          </a:xfrm>
        </p:grpSpPr>
        <p:sp>
          <p:nvSpPr>
            <p:cNvPr id="8440" name="Google Shape;8440;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75"/>
          <p:cNvGrpSpPr/>
          <p:nvPr/>
        </p:nvGrpSpPr>
        <p:grpSpPr>
          <a:xfrm>
            <a:off x="4631101" y="2795630"/>
            <a:ext cx="457453" cy="451763"/>
            <a:chOff x="-18647525" y="4082625"/>
            <a:chExt cx="309550" cy="305700"/>
          </a:xfrm>
        </p:grpSpPr>
        <p:sp>
          <p:nvSpPr>
            <p:cNvPr id="8448" name="Google Shape;8448;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5"/>
          <p:cNvGrpSpPr/>
          <p:nvPr/>
        </p:nvGrpSpPr>
        <p:grpSpPr>
          <a:xfrm>
            <a:off x="7441485" y="1689592"/>
            <a:ext cx="395755" cy="449288"/>
            <a:chOff x="-16775350" y="3309200"/>
            <a:chExt cx="267800" cy="304025"/>
          </a:xfrm>
        </p:grpSpPr>
        <p:sp>
          <p:nvSpPr>
            <p:cNvPr id="8453" name="Google Shape;8453;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75"/>
          <p:cNvGrpSpPr/>
          <p:nvPr/>
        </p:nvGrpSpPr>
        <p:grpSpPr>
          <a:xfrm>
            <a:off x="7441485" y="2241827"/>
            <a:ext cx="395755" cy="452835"/>
            <a:chOff x="-16775350" y="3683300"/>
            <a:chExt cx="267800" cy="306425"/>
          </a:xfrm>
        </p:grpSpPr>
        <p:sp>
          <p:nvSpPr>
            <p:cNvPr id="8457" name="Google Shape;8457;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5"/>
          <p:cNvGrpSpPr/>
          <p:nvPr/>
        </p:nvGrpSpPr>
        <p:grpSpPr>
          <a:xfrm>
            <a:off x="7413536" y="2796870"/>
            <a:ext cx="451653" cy="449288"/>
            <a:chOff x="-16794250" y="4058225"/>
            <a:chExt cx="305625" cy="304025"/>
          </a:xfrm>
        </p:grpSpPr>
        <p:sp>
          <p:nvSpPr>
            <p:cNvPr id="8461" name="Google Shape;8461;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0" name="Google Shape;8470;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1" name="Google Shape;8471;p75"/>
          <p:cNvGrpSpPr/>
          <p:nvPr/>
        </p:nvGrpSpPr>
        <p:grpSpPr>
          <a:xfrm>
            <a:off x="2414953" y="1689573"/>
            <a:ext cx="457453" cy="449325"/>
            <a:chOff x="-20199150" y="3317850"/>
            <a:chExt cx="309550" cy="304050"/>
          </a:xfrm>
        </p:grpSpPr>
        <p:sp>
          <p:nvSpPr>
            <p:cNvPr id="8472" name="Google Shape;8472;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417281" y="2242861"/>
            <a:ext cx="452798" cy="450766"/>
            <a:chOff x="-20199150" y="3693150"/>
            <a:chExt cx="306400" cy="305025"/>
          </a:xfrm>
        </p:grpSpPr>
        <p:sp>
          <p:nvSpPr>
            <p:cNvPr id="8480" name="Google Shape;8480;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5"/>
          <p:cNvGrpSpPr/>
          <p:nvPr/>
        </p:nvGrpSpPr>
        <p:grpSpPr>
          <a:xfrm>
            <a:off x="2417854" y="2795687"/>
            <a:ext cx="451653" cy="451653"/>
            <a:chOff x="-20197575" y="4066875"/>
            <a:chExt cx="305625" cy="305625"/>
          </a:xfrm>
        </p:grpSpPr>
        <p:sp>
          <p:nvSpPr>
            <p:cNvPr id="8487" name="Google Shape;8487;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5"/>
          <p:cNvGrpSpPr/>
          <p:nvPr/>
        </p:nvGrpSpPr>
        <p:grpSpPr>
          <a:xfrm>
            <a:off x="5200071" y="1687520"/>
            <a:ext cx="449325" cy="453426"/>
            <a:chOff x="-18271050" y="3333200"/>
            <a:chExt cx="304050" cy="306825"/>
          </a:xfrm>
        </p:grpSpPr>
        <p:sp>
          <p:nvSpPr>
            <p:cNvPr id="8496" name="Google Shape;8496;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75"/>
          <p:cNvGrpSpPr/>
          <p:nvPr/>
        </p:nvGrpSpPr>
        <p:grpSpPr>
          <a:xfrm>
            <a:off x="5200644" y="2244171"/>
            <a:ext cx="448180" cy="448143"/>
            <a:chOff x="-18270275" y="3710875"/>
            <a:chExt cx="303275" cy="303250"/>
          </a:xfrm>
        </p:grpSpPr>
        <p:sp>
          <p:nvSpPr>
            <p:cNvPr id="8502" name="Google Shape;8502;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5"/>
          <p:cNvGrpSpPr/>
          <p:nvPr/>
        </p:nvGrpSpPr>
        <p:grpSpPr>
          <a:xfrm>
            <a:off x="5254196" y="2797422"/>
            <a:ext cx="341076" cy="448180"/>
            <a:chOff x="-18234025" y="4084200"/>
            <a:chExt cx="230800" cy="303275"/>
          </a:xfrm>
        </p:grpSpPr>
        <p:sp>
          <p:nvSpPr>
            <p:cNvPr id="8509" name="Google Shape;8509;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5"/>
          <p:cNvGrpSpPr/>
          <p:nvPr/>
        </p:nvGrpSpPr>
        <p:grpSpPr>
          <a:xfrm>
            <a:off x="2366751" y="3341641"/>
            <a:ext cx="449325" cy="450470"/>
            <a:chOff x="-16419350" y="3308400"/>
            <a:chExt cx="304050" cy="304825"/>
          </a:xfrm>
        </p:grpSpPr>
        <p:sp>
          <p:nvSpPr>
            <p:cNvPr id="8513" name="Google Shape;8513;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5"/>
          <p:cNvGrpSpPr/>
          <p:nvPr/>
        </p:nvGrpSpPr>
        <p:grpSpPr>
          <a:xfrm>
            <a:off x="4638306" y="3340423"/>
            <a:ext cx="395755" cy="452872"/>
            <a:chOff x="-16401225" y="3683275"/>
            <a:chExt cx="267800" cy="306450"/>
          </a:xfrm>
        </p:grpSpPr>
        <p:sp>
          <p:nvSpPr>
            <p:cNvPr id="8521" name="Google Shape;8521;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5"/>
          <p:cNvGrpSpPr/>
          <p:nvPr/>
        </p:nvGrpSpPr>
        <p:grpSpPr>
          <a:xfrm>
            <a:off x="8003755" y="2797062"/>
            <a:ext cx="450470" cy="448180"/>
            <a:chOff x="-16419350" y="4058200"/>
            <a:chExt cx="304825" cy="303275"/>
          </a:xfrm>
        </p:grpSpPr>
        <p:sp>
          <p:nvSpPr>
            <p:cNvPr id="8529" name="Google Shape;8529;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75"/>
          <p:cNvGrpSpPr/>
          <p:nvPr/>
        </p:nvGrpSpPr>
        <p:grpSpPr>
          <a:xfrm>
            <a:off x="4030643" y="3343080"/>
            <a:ext cx="450507" cy="447589"/>
            <a:chOff x="-15296200" y="3326900"/>
            <a:chExt cx="304850" cy="302875"/>
          </a:xfrm>
        </p:grpSpPr>
        <p:sp>
          <p:nvSpPr>
            <p:cNvPr id="8537" name="Google Shape;8537;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5"/>
          <p:cNvGrpSpPr/>
          <p:nvPr/>
        </p:nvGrpSpPr>
        <p:grpSpPr>
          <a:xfrm>
            <a:off x="2946296" y="1706881"/>
            <a:ext cx="486566" cy="414708"/>
            <a:chOff x="-19835275" y="3330250"/>
            <a:chExt cx="329250" cy="280625"/>
          </a:xfrm>
        </p:grpSpPr>
        <p:sp>
          <p:nvSpPr>
            <p:cNvPr id="8543" name="Google Shape;8543;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5"/>
          <p:cNvGrpSpPr/>
          <p:nvPr/>
        </p:nvGrpSpPr>
        <p:grpSpPr>
          <a:xfrm>
            <a:off x="2964325" y="2243470"/>
            <a:ext cx="450507" cy="449547"/>
            <a:chOff x="-19822675" y="3692750"/>
            <a:chExt cx="304850" cy="304200"/>
          </a:xfrm>
        </p:grpSpPr>
        <p:sp>
          <p:nvSpPr>
            <p:cNvPr id="8547" name="Google Shape;8547;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5"/>
          <p:cNvGrpSpPr/>
          <p:nvPr/>
        </p:nvGrpSpPr>
        <p:grpSpPr>
          <a:xfrm>
            <a:off x="2964916" y="2796278"/>
            <a:ext cx="449325" cy="450470"/>
            <a:chOff x="-19822675" y="4066875"/>
            <a:chExt cx="304050" cy="304825"/>
          </a:xfrm>
        </p:grpSpPr>
        <p:sp>
          <p:nvSpPr>
            <p:cNvPr id="8553" name="Google Shape;8553;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5773985" y="1689571"/>
            <a:ext cx="399302" cy="449325"/>
            <a:chOff x="-17878825" y="3334400"/>
            <a:chExt cx="270200" cy="304050"/>
          </a:xfrm>
        </p:grpSpPr>
        <p:sp>
          <p:nvSpPr>
            <p:cNvPr id="8560" name="Google Shape;8560;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5"/>
          <p:cNvGrpSpPr/>
          <p:nvPr/>
        </p:nvGrpSpPr>
        <p:grpSpPr>
          <a:xfrm>
            <a:off x="5747809" y="2242416"/>
            <a:ext cx="451653" cy="451653"/>
            <a:chOff x="-17896150" y="3709300"/>
            <a:chExt cx="305625" cy="305625"/>
          </a:xfrm>
        </p:grpSpPr>
        <p:sp>
          <p:nvSpPr>
            <p:cNvPr id="8568" name="Google Shape;8568;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75"/>
          <p:cNvGrpSpPr/>
          <p:nvPr/>
        </p:nvGrpSpPr>
        <p:grpSpPr>
          <a:xfrm>
            <a:off x="5775740" y="2795686"/>
            <a:ext cx="395792" cy="451653"/>
            <a:chOff x="-17878025" y="4082625"/>
            <a:chExt cx="267825" cy="305625"/>
          </a:xfrm>
        </p:grpSpPr>
        <p:sp>
          <p:nvSpPr>
            <p:cNvPr id="8573" name="Google Shape;8573;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2919632" y="3355015"/>
            <a:ext cx="450507" cy="423722"/>
            <a:chOff x="-16044450" y="3317850"/>
            <a:chExt cx="304850" cy="286725"/>
          </a:xfrm>
        </p:grpSpPr>
        <p:sp>
          <p:nvSpPr>
            <p:cNvPr id="8581" name="Google Shape;8581;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5" name="Google Shape;8585;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6" name="Google Shape;8586;p75"/>
          <p:cNvGrpSpPr/>
          <p:nvPr/>
        </p:nvGrpSpPr>
        <p:grpSpPr>
          <a:xfrm>
            <a:off x="8042149" y="2243724"/>
            <a:ext cx="373662" cy="449030"/>
            <a:chOff x="-16018450" y="4058400"/>
            <a:chExt cx="252850" cy="303850"/>
          </a:xfrm>
        </p:grpSpPr>
        <p:sp>
          <p:nvSpPr>
            <p:cNvPr id="8587" name="Google Shape;8587;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1" name="Google Shape;8591;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sp>
        <p:nvSpPr>
          <p:cNvPr id="8596" name="Google Shape;8596;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97" name="Google Shape;8597;p76"/>
          <p:cNvGrpSpPr/>
          <p:nvPr/>
        </p:nvGrpSpPr>
        <p:grpSpPr>
          <a:xfrm>
            <a:off x="845901" y="1689241"/>
            <a:ext cx="442337" cy="419623"/>
            <a:chOff x="-6696925" y="3272575"/>
            <a:chExt cx="307200" cy="291425"/>
          </a:xfrm>
        </p:grpSpPr>
        <p:sp>
          <p:nvSpPr>
            <p:cNvPr id="8598" name="Google Shape;8598;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6"/>
          <p:cNvGrpSpPr/>
          <p:nvPr/>
        </p:nvGrpSpPr>
        <p:grpSpPr>
          <a:xfrm>
            <a:off x="845884" y="2204636"/>
            <a:ext cx="442373" cy="420775"/>
            <a:chOff x="-6690625" y="3631325"/>
            <a:chExt cx="307225" cy="292225"/>
          </a:xfrm>
        </p:grpSpPr>
        <p:sp>
          <p:nvSpPr>
            <p:cNvPr id="8601" name="Google Shape;8601;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6"/>
          <p:cNvGrpSpPr/>
          <p:nvPr/>
        </p:nvGrpSpPr>
        <p:grpSpPr>
          <a:xfrm>
            <a:off x="868005" y="2756972"/>
            <a:ext cx="421927" cy="419371"/>
            <a:chOff x="-6689825" y="3992050"/>
            <a:chExt cx="293025" cy="291250"/>
          </a:xfrm>
        </p:grpSpPr>
        <p:sp>
          <p:nvSpPr>
            <p:cNvPr id="8607" name="Google Shape;8607;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76"/>
          <p:cNvGrpSpPr/>
          <p:nvPr/>
        </p:nvGrpSpPr>
        <p:grpSpPr>
          <a:xfrm>
            <a:off x="3551317" y="2205192"/>
            <a:ext cx="423043" cy="419659"/>
            <a:chOff x="-4837325" y="3612425"/>
            <a:chExt cx="293800" cy="291450"/>
          </a:xfrm>
        </p:grpSpPr>
        <p:sp>
          <p:nvSpPr>
            <p:cNvPr id="8621" name="Google Shape;8621;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76"/>
          <p:cNvGrpSpPr/>
          <p:nvPr/>
        </p:nvGrpSpPr>
        <p:grpSpPr>
          <a:xfrm>
            <a:off x="3564349" y="2756826"/>
            <a:ext cx="420775" cy="419659"/>
            <a:chOff x="-4837325" y="3971575"/>
            <a:chExt cx="292225" cy="291450"/>
          </a:xfrm>
        </p:grpSpPr>
        <p:sp>
          <p:nvSpPr>
            <p:cNvPr id="8625" name="Google Shape;8625;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6"/>
          <p:cNvGrpSpPr/>
          <p:nvPr/>
        </p:nvGrpSpPr>
        <p:grpSpPr>
          <a:xfrm>
            <a:off x="6256364" y="1714185"/>
            <a:ext cx="430998" cy="369730"/>
            <a:chOff x="-3037625" y="3254850"/>
            <a:chExt cx="299325" cy="256775"/>
          </a:xfrm>
        </p:grpSpPr>
        <p:sp>
          <p:nvSpPr>
            <p:cNvPr id="8632" name="Google Shape;8632;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76"/>
          <p:cNvGrpSpPr/>
          <p:nvPr/>
        </p:nvGrpSpPr>
        <p:grpSpPr>
          <a:xfrm>
            <a:off x="6260324" y="2204615"/>
            <a:ext cx="423079" cy="420811"/>
            <a:chOff x="-3031325" y="3597450"/>
            <a:chExt cx="293825" cy="292250"/>
          </a:xfrm>
        </p:grpSpPr>
        <p:sp>
          <p:nvSpPr>
            <p:cNvPr id="8637" name="Google Shape;8637;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76"/>
          <p:cNvGrpSpPr/>
          <p:nvPr/>
        </p:nvGrpSpPr>
        <p:grpSpPr>
          <a:xfrm>
            <a:off x="6272798" y="2781214"/>
            <a:ext cx="421927" cy="370882"/>
            <a:chOff x="-3030525" y="3973150"/>
            <a:chExt cx="293025" cy="257575"/>
          </a:xfrm>
        </p:grpSpPr>
        <p:sp>
          <p:nvSpPr>
            <p:cNvPr id="8642" name="Google Shape;8642;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6"/>
          <p:cNvGrpSpPr/>
          <p:nvPr/>
        </p:nvGrpSpPr>
        <p:grpSpPr>
          <a:xfrm>
            <a:off x="1374391" y="3369426"/>
            <a:ext cx="421927" cy="297195"/>
            <a:chOff x="-1199300" y="3279250"/>
            <a:chExt cx="293025" cy="206400"/>
          </a:xfrm>
        </p:grpSpPr>
        <p:sp>
          <p:nvSpPr>
            <p:cNvPr id="8645" name="Google Shape;8645;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76"/>
          <p:cNvGrpSpPr/>
          <p:nvPr/>
        </p:nvGrpSpPr>
        <p:grpSpPr>
          <a:xfrm>
            <a:off x="1381477" y="1688773"/>
            <a:ext cx="444605" cy="420559"/>
            <a:chOff x="-6338550" y="3272950"/>
            <a:chExt cx="308775" cy="292075"/>
          </a:xfrm>
        </p:grpSpPr>
        <p:sp>
          <p:nvSpPr>
            <p:cNvPr id="8650" name="Google Shape;8650;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76"/>
          <p:cNvGrpSpPr/>
          <p:nvPr/>
        </p:nvGrpSpPr>
        <p:grpSpPr>
          <a:xfrm>
            <a:off x="1392817" y="2205194"/>
            <a:ext cx="421927" cy="419659"/>
            <a:chOff x="-6329100" y="3632100"/>
            <a:chExt cx="293025" cy="291450"/>
          </a:xfrm>
        </p:grpSpPr>
        <p:sp>
          <p:nvSpPr>
            <p:cNvPr id="8654" name="Google Shape;8654;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6"/>
          <p:cNvGrpSpPr/>
          <p:nvPr/>
        </p:nvGrpSpPr>
        <p:grpSpPr>
          <a:xfrm>
            <a:off x="1405867" y="2756828"/>
            <a:ext cx="419623" cy="419659"/>
            <a:chOff x="-6329875" y="3992050"/>
            <a:chExt cx="291425" cy="291450"/>
          </a:xfrm>
        </p:grpSpPr>
        <p:sp>
          <p:nvSpPr>
            <p:cNvPr id="8658" name="Google Shape;8658;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6"/>
          <p:cNvGrpSpPr/>
          <p:nvPr/>
        </p:nvGrpSpPr>
        <p:grpSpPr>
          <a:xfrm>
            <a:off x="4092004" y="1687530"/>
            <a:ext cx="423079" cy="423043"/>
            <a:chOff x="-4478975" y="3251700"/>
            <a:chExt cx="293825" cy="293800"/>
          </a:xfrm>
        </p:grpSpPr>
        <p:sp>
          <p:nvSpPr>
            <p:cNvPr id="8663" name="Google Shape;8663;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76"/>
          <p:cNvGrpSpPr/>
          <p:nvPr/>
        </p:nvGrpSpPr>
        <p:grpSpPr>
          <a:xfrm>
            <a:off x="4092004" y="2205192"/>
            <a:ext cx="423079" cy="419659"/>
            <a:chOff x="-4475825" y="3612425"/>
            <a:chExt cx="293825" cy="291450"/>
          </a:xfrm>
        </p:grpSpPr>
        <p:sp>
          <p:nvSpPr>
            <p:cNvPr id="8667" name="Google Shape;8667;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6"/>
          <p:cNvGrpSpPr/>
          <p:nvPr/>
        </p:nvGrpSpPr>
        <p:grpSpPr>
          <a:xfrm>
            <a:off x="4101077" y="2756844"/>
            <a:ext cx="428730" cy="419623"/>
            <a:chOff x="-4480550" y="3970800"/>
            <a:chExt cx="297750" cy="291425"/>
          </a:xfrm>
        </p:grpSpPr>
        <p:sp>
          <p:nvSpPr>
            <p:cNvPr id="8671" name="Google Shape;8671;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6"/>
          <p:cNvGrpSpPr/>
          <p:nvPr/>
        </p:nvGrpSpPr>
        <p:grpSpPr>
          <a:xfrm>
            <a:off x="6804910" y="1689221"/>
            <a:ext cx="415123" cy="419659"/>
            <a:chOff x="-2668225" y="3239075"/>
            <a:chExt cx="288300" cy="291450"/>
          </a:xfrm>
        </p:grpSpPr>
        <p:sp>
          <p:nvSpPr>
            <p:cNvPr id="8674" name="Google Shape;8674;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6"/>
          <p:cNvGrpSpPr/>
          <p:nvPr/>
        </p:nvGrpSpPr>
        <p:grpSpPr>
          <a:xfrm>
            <a:off x="6802066" y="2205191"/>
            <a:ext cx="420811" cy="419659"/>
            <a:chOff x="-2671375" y="3597450"/>
            <a:chExt cx="292250" cy="291450"/>
          </a:xfrm>
        </p:grpSpPr>
        <p:sp>
          <p:nvSpPr>
            <p:cNvPr id="8680" name="Google Shape;8680;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6"/>
          <p:cNvGrpSpPr/>
          <p:nvPr/>
        </p:nvGrpSpPr>
        <p:grpSpPr>
          <a:xfrm>
            <a:off x="6812849" y="2755691"/>
            <a:ext cx="423043" cy="421927"/>
            <a:chOff x="-2670575" y="3956600"/>
            <a:chExt cx="293800" cy="293025"/>
          </a:xfrm>
        </p:grpSpPr>
        <p:sp>
          <p:nvSpPr>
            <p:cNvPr id="8683" name="Google Shape;8683;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76"/>
          <p:cNvGrpSpPr/>
          <p:nvPr/>
        </p:nvGrpSpPr>
        <p:grpSpPr>
          <a:xfrm>
            <a:off x="3070370" y="3311947"/>
            <a:ext cx="426462" cy="418363"/>
            <a:chOff x="-1183550" y="3586525"/>
            <a:chExt cx="296175" cy="290550"/>
          </a:xfrm>
        </p:grpSpPr>
        <p:sp>
          <p:nvSpPr>
            <p:cNvPr id="8688" name="Google Shape;8688;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76"/>
          <p:cNvGrpSpPr/>
          <p:nvPr/>
        </p:nvGrpSpPr>
        <p:grpSpPr>
          <a:xfrm>
            <a:off x="1928310" y="2203826"/>
            <a:ext cx="432150" cy="422395"/>
            <a:chOff x="-5974675" y="3632100"/>
            <a:chExt cx="300125" cy="293350"/>
          </a:xfrm>
        </p:grpSpPr>
        <p:sp>
          <p:nvSpPr>
            <p:cNvPr id="8698" name="Google Shape;8698;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76"/>
          <p:cNvGrpSpPr/>
          <p:nvPr/>
        </p:nvGrpSpPr>
        <p:grpSpPr>
          <a:xfrm>
            <a:off x="1958351" y="2755694"/>
            <a:ext cx="395865" cy="421927"/>
            <a:chOff x="-5971525" y="3990475"/>
            <a:chExt cx="274925" cy="293025"/>
          </a:xfrm>
        </p:grpSpPr>
        <p:sp>
          <p:nvSpPr>
            <p:cNvPr id="8702" name="Google Shape;8702;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6"/>
          <p:cNvGrpSpPr/>
          <p:nvPr/>
        </p:nvGrpSpPr>
        <p:grpSpPr>
          <a:xfrm>
            <a:off x="4631558" y="1689798"/>
            <a:ext cx="420775" cy="418507"/>
            <a:chOff x="-4118225" y="3253275"/>
            <a:chExt cx="292225" cy="290650"/>
          </a:xfrm>
        </p:grpSpPr>
        <p:sp>
          <p:nvSpPr>
            <p:cNvPr id="8707" name="Google Shape;8707;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6"/>
          <p:cNvGrpSpPr/>
          <p:nvPr/>
        </p:nvGrpSpPr>
        <p:grpSpPr>
          <a:xfrm>
            <a:off x="4682008" y="2204922"/>
            <a:ext cx="319874" cy="420199"/>
            <a:chOff x="-4082800" y="3612425"/>
            <a:chExt cx="222150" cy="291825"/>
          </a:xfrm>
        </p:grpSpPr>
        <p:sp>
          <p:nvSpPr>
            <p:cNvPr id="8710" name="Google Shape;8710;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4643456" y="2769876"/>
            <a:ext cx="420775" cy="393561"/>
            <a:chOff x="-4118225" y="3990475"/>
            <a:chExt cx="292225" cy="273325"/>
          </a:xfrm>
        </p:grpSpPr>
        <p:sp>
          <p:nvSpPr>
            <p:cNvPr id="8714" name="Google Shape;8714;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76"/>
          <p:cNvGrpSpPr/>
          <p:nvPr/>
        </p:nvGrpSpPr>
        <p:grpSpPr>
          <a:xfrm>
            <a:off x="7354110" y="1688087"/>
            <a:ext cx="394713" cy="421927"/>
            <a:chOff x="-2312225" y="3238300"/>
            <a:chExt cx="274125" cy="293025"/>
          </a:xfrm>
        </p:grpSpPr>
        <p:sp>
          <p:nvSpPr>
            <p:cNvPr id="8719" name="Google Shape;8719;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76"/>
          <p:cNvGrpSpPr/>
          <p:nvPr/>
        </p:nvGrpSpPr>
        <p:grpSpPr>
          <a:xfrm>
            <a:off x="7341062" y="2153586"/>
            <a:ext cx="420811" cy="522864"/>
            <a:chOff x="-2310650" y="3525775"/>
            <a:chExt cx="292250" cy="363125"/>
          </a:xfrm>
        </p:grpSpPr>
        <p:sp>
          <p:nvSpPr>
            <p:cNvPr id="8722" name="Google Shape;8722;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76"/>
          <p:cNvGrpSpPr/>
          <p:nvPr/>
        </p:nvGrpSpPr>
        <p:grpSpPr>
          <a:xfrm>
            <a:off x="7351827" y="2756825"/>
            <a:ext cx="423079" cy="419659"/>
            <a:chOff x="-2310650" y="3958175"/>
            <a:chExt cx="293825" cy="291450"/>
          </a:xfrm>
        </p:grpSpPr>
        <p:sp>
          <p:nvSpPr>
            <p:cNvPr id="8727" name="Google Shape;8727;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6"/>
          <p:cNvGrpSpPr/>
          <p:nvPr/>
        </p:nvGrpSpPr>
        <p:grpSpPr>
          <a:xfrm>
            <a:off x="4718688" y="3308459"/>
            <a:ext cx="424159" cy="419659"/>
            <a:chOff x="-1182750" y="3962900"/>
            <a:chExt cx="294575" cy="291450"/>
          </a:xfrm>
        </p:grpSpPr>
        <p:sp>
          <p:nvSpPr>
            <p:cNvPr id="8730" name="Google Shape;8730;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6"/>
          <p:cNvGrpSpPr/>
          <p:nvPr/>
        </p:nvGrpSpPr>
        <p:grpSpPr>
          <a:xfrm>
            <a:off x="2471824" y="1689223"/>
            <a:ext cx="424195" cy="419659"/>
            <a:chOff x="-5611575" y="3272950"/>
            <a:chExt cx="294600" cy="291450"/>
          </a:xfrm>
        </p:grpSpPr>
        <p:sp>
          <p:nvSpPr>
            <p:cNvPr id="8738" name="Google Shape;8738;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6"/>
          <p:cNvGrpSpPr/>
          <p:nvPr/>
        </p:nvGrpSpPr>
        <p:grpSpPr>
          <a:xfrm>
            <a:off x="2471824" y="2205770"/>
            <a:ext cx="424195" cy="418507"/>
            <a:chOff x="-5613150" y="3632900"/>
            <a:chExt cx="294600" cy="290650"/>
          </a:xfrm>
        </p:grpSpPr>
        <p:sp>
          <p:nvSpPr>
            <p:cNvPr id="8744" name="Google Shape;8744;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6"/>
          <p:cNvGrpSpPr/>
          <p:nvPr/>
        </p:nvGrpSpPr>
        <p:grpSpPr>
          <a:xfrm>
            <a:off x="5155210" y="1689438"/>
            <a:ext cx="434634" cy="419227"/>
            <a:chOff x="-3768700" y="3253275"/>
            <a:chExt cx="301850" cy="291150"/>
          </a:xfrm>
        </p:grpSpPr>
        <p:sp>
          <p:nvSpPr>
            <p:cNvPr id="8747" name="Google Shape;8747;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6"/>
          <p:cNvGrpSpPr/>
          <p:nvPr/>
        </p:nvGrpSpPr>
        <p:grpSpPr>
          <a:xfrm>
            <a:off x="5159293" y="2217090"/>
            <a:ext cx="426462" cy="395865"/>
            <a:chOff x="-3808700" y="3628950"/>
            <a:chExt cx="296175" cy="274925"/>
          </a:xfrm>
        </p:grpSpPr>
        <p:sp>
          <p:nvSpPr>
            <p:cNvPr id="8751" name="Google Shape;8751;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5224504" y="2756412"/>
            <a:ext cx="419443" cy="420487"/>
            <a:chOff x="-3771675" y="3971775"/>
            <a:chExt cx="291300" cy="292025"/>
          </a:xfrm>
        </p:grpSpPr>
        <p:sp>
          <p:nvSpPr>
            <p:cNvPr id="8755" name="Google Shape;8755;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6"/>
          <p:cNvGrpSpPr/>
          <p:nvPr/>
        </p:nvGrpSpPr>
        <p:grpSpPr>
          <a:xfrm>
            <a:off x="7885948" y="1716461"/>
            <a:ext cx="420271" cy="320774"/>
            <a:chOff x="-1951475" y="3273100"/>
            <a:chExt cx="291875" cy="222775"/>
          </a:xfrm>
        </p:grpSpPr>
        <p:sp>
          <p:nvSpPr>
            <p:cNvPr id="8761" name="Google Shape;8761;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6"/>
          <p:cNvGrpSpPr/>
          <p:nvPr/>
        </p:nvGrpSpPr>
        <p:grpSpPr>
          <a:xfrm>
            <a:off x="7883429" y="2205191"/>
            <a:ext cx="425310" cy="419659"/>
            <a:chOff x="-1951475" y="3597450"/>
            <a:chExt cx="295375" cy="291450"/>
          </a:xfrm>
        </p:grpSpPr>
        <p:sp>
          <p:nvSpPr>
            <p:cNvPr id="8765" name="Google Shape;8765;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6"/>
          <p:cNvGrpSpPr/>
          <p:nvPr/>
        </p:nvGrpSpPr>
        <p:grpSpPr>
          <a:xfrm>
            <a:off x="7885680" y="2756825"/>
            <a:ext cx="444605" cy="419659"/>
            <a:chOff x="-1960150" y="3956600"/>
            <a:chExt cx="308775" cy="291450"/>
          </a:xfrm>
        </p:grpSpPr>
        <p:sp>
          <p:nvSpPr>
            <p:cNvPr id="8770" name="Google Shape;8770;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6"/>
          <p:cNvGrpSpPr/>
          <p:nvPr/>
        </p:nvGrpSpPr>
        <p:grpSpPr>
          <a:xfrm>
            <a:off x="1939718" y="3307636"/>
            <a:ext cx="420775" cy="420775"/>
            <a:chOff x="-804700" y="3226500"/>
            <a:chExt cx="292225" cy="292225"/>
          </a:xfrm>
        </p:grpSpPr>
        <p:sp>
          <p:nvSpPr>
            <p:cNvPr id="8773" name="Google Shape;8773;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6"/>
          <p:cNvGrpSpPr/>
          <p:nvPr/>
        </p:nvGrpSpPr>
        <p:grpSpPr>
          <a:xfrm>
            <a:off x="3019809" y="1688647"/>
            <a:ext cx="420775" cy="420811"/>
            <a:chOff x="-5251625" y="3272950"/>
            <a:chExt cx="292225" cy="292250"/>
          </a:xfrm>
        </p:grpSpPr>
        <p:sp>
          <p:nvSpPr>
            <p:cNvPr id="8781" name="Google Shape;8781;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6"/>
          <p:cNvGrpSpPr/>
          <p:nvPr/>
        </p:nvGrpSpPr>
        <p:grpSpPr>
          <a:xfrm>
            <a:off x="3032265" y="2756270"/>
            <a:ext cx="419659" cy="420775"/>
            <a:chOff x="-5251625" y="3991275"/>
            <a:chExt cx="291450" cy="292225"/>
          </a:xfrm>
        </p:grpSpPr>
        <p:sp>
          <p:nvSpPr>
            <p:cNvPr id="8785" name="Google Shape;8785;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6"/>
          <p:cNvGrpSpPr/>
          <p:nvPr/>
        </p:nvGrpSpPr>
        <p:grpSpPr>
          <a:xfrm>
            <a:off x="5772848" y="1689240"/>
            <a:ext cx="319874" cy="419623"/>
            <a:chOff x="-3365275" y="3253275"/>
            <a:chExt cx="222150" cy="291425"/>
          </a:xfrm>
        </p:grpSpPr>
        <p:sp>
          <p:nvSpPr>
            <p:cNvPr id="8791" name="Google Shape;8791;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6"/>
          <p:cNvGrpSpPr/>
          <p:nvPr/>
        </p:nvGrpSpPr>
        <p:grpSpPr>
          <a:xfrm>
            <a:off x="1933980" y="1689799"/>
            <a:ext cx="420811" cy="418507"/>
            <a:chOff x="-5971525" y="3273750"/>
            <a:chExt cx="292250" cy="290650"/>
          </a:xfrm>
        </p:grpSpPr>
        <p:sp>
          <p:nvSpPr>
            <p:cNvPr id="8794" name="Google Shape;8794;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76"/>
          <p:cNvGrpSpPr/>
          <p:nvPr/>
        </p:nvGrpSpPr>
        <p:grpSpPr>
          <a:xfrm>
            <a:off x="5746786" y="2204058"/>
            <a:ext cx="371998" cy="421927"/>
            <a:chOff x="-3383375" y="3611625"/>
            <a:chExt cx="258350" cy="293025"/>
          </a:xfrm>
        </p:grpSpPr>
        <p:sp>
          <p:nvSpPr>
            <p:cNvPr id="8797" name="Google Shape;8797;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6"/>
          <p:cNvGrpSpPr/>
          <p:nvPr/>
        </p:nvGrpSpPr>
        <p:grpSpPr>
          <a:xfrm>
            <a:off x="5809135" y="2756826"/>
            <a:ext cx="271097" cy="419659"/>
            <a:chOff x="-3347950" y="3971575"/>
            <a:chExt cx="188275" cy="291450"/>
          </a:xfrm>
        </p:grpSpPr>
        <p:sp>
          <p:nvSpPr>
            <p:cNvPr id="8800" name="Google Shape;8800;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76"/>
          <p:cNvGrpSpPr/>
          <p:nvPr/>
        </p:nvGrpSpPr>
        <p:grpSpPr>
          <a:xfrm>
            <a:off x="858994" y="3307061"/>
            <a:ext cx="371998" cy="421927"/>
            <a:chOff x="-1575775" y="3238300"/>
            <a:chExt cx="258350" cy="293025"/>
          </a:xfrm>
        </p:grpSpPr>
        <p:sp>
          <p:nvSpPr>
            <p:cNvPr id="8804" name="Google Shape;8804;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76"/>
          <p:cNvGrpSpPr/>
          <p:nvPr/>
        </p:nvGrpSpPr>
        <p:grpSpPr>
          <a:xfrm>
            <a:off x="4153362" y="3318663"/>
            <a:ext cx="421927" cy="399248"/>
            <a:chOff x="-1592325" y="3957400"/>
            <a:chExt cx="293025" cy="277275"/>
          </a:xfrm>
        </p:grpSpPr>
        <p:sp>
          <p:nvSpPr>
            <p:cNvPr id="8810" name="Google Shape;8810;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6"/>
          <p:cNvGrpSpPr/>
          <p:nvPr/>
        </p:nvGrpSpPr>
        <p:grpSpPr>
          <a:xfrm>
            <a:off x="3640232" y="3310744"/>
            <a:ext cx="369730" cy="420775"/>
            <a:chOff x="-778700" y="3612425"/>
            <a:chExt cx="256775" cy="292225"/>
          </a:xfrm>
        </p:grpSpPr>
        <p:sp>
          <p:nvSpPr>
            <p:cNvPr id="8815" name="Google Shape;8815;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6"/>
          <p:cNvGrpSpPr/>
          <p:nvPr/>
        </p:nvGrpSpPr>
        <p:grpSpPr>
          <a:xfrm>
            <a:off x="6111733" y="3828305"/>
            <a:ext cx="340731" cy="387641"/>
            <a:chOff x="7728464" y="1561258"/>
            <a:chExt cx="349719" cy="397866"/>
          </a:xfrm>
        </p:grpSpPr>
        <p:sp>
          <p:nvSpPr>
            <p:cNvPr id="8822" name="Google Shape;8822;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6"/>
          <p:cNvGrpSpPr/>
          <p:nvPr/>
        </p:nvGrpSpPr>
        <p:grpSpPr>
          <a:xfrm>
            <a:off x="4034702" y="3828305"/>
            <a:ext cx="387681" cy="387641"/>
            <a:chOff x="5611350" y="1561258"/>
            <a:chExt cx="397907" cy="397866"/>
          </a:xfrm>
        </p:grpSpPr>
        <p:sp>
          <p:nvSpPr>
            <p:cNvPr id="8825" name="Google Shape;8825;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6"/>
          <p:cNvGrpSpPr/>
          <p:nvPr/>
        </p:nvGrpSpPr>
        <p:grpSpPr>
          <a:xfrm>
            <a:off x="4553987" y="3925571"/>
            <a:ext cx="387610" cy="193109"/>
            <a:chOff x="6140660" y="1661097"/>
            <a:chExt cx="397835" cy="198202"/>
          </a:xfrm>
        </p:grpSpPr>
        <p:sp>
          <p:nvSpPr>
            <p:cNvPr id="8830" name="Google Shape;8830;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6"/>
          <p:cNvGrpSpPr/>
          <p:nvPr/>
        </p:nvGrpSpPr>
        <p:grpSpPr>
          <a:xfrm>
            <a:off x="5073202" y="3828305"/>
            <a:ext cx="387681" cy="387641"/>
            <a:chOff x="6669907" y="1561258"/>
            <a:chExt cx="397907" cy="397866"/>
          </a:xfrm>
        </p:grpSpPr>
        <p:sp>
          <p:nvSpPr>
            <p:cNvPr id="8835" name="Google Shape;8835;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6"/>
          <p:cNvGrpSpPr/>
          <p:nvPr/>
        </p:nvGrpSpPr>
        <p:grpSpPr>
          <a:xfrm>
            <a:off x="5592488" y="3828305"/>
            <a:ext cx="387641" cy="387641"/>
            <a:chOff x="7199196" y="1561258"/>
            <a:chExt cx="397866" cy="397866"/>
          </a:xfrm>
        </p:grpSpPr>
        <p:sp>
          <p:nvSpPr>
            <p:cNvPr id="8841" name="Google Shape;8841;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6"/>
          <p:cNvGrpSpPr/>
          <p:nvPr/>
        </p:nvGrpSpPr>
        <p:grpSpPr>
          <a:xfrm>
            <a:off x="1958433" y="3885842"/>
            <a:ext cx="387681" cy="272572"/>
            <a:chOff x="3386036" y="1746339"/>
            <a:chExt cx="397907" cy="279762"/>
          </a:xfrm>
        </p:grpSpPr>
        <p:sp>
          <p:nvSpPr>
            <p:cNvPr id="8845" name="Google Shape;8845;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76"/>
          <p:cNvGrpSpPr/>
          <p:nvPr/>
        </p:nvGrpSpPr>
        <p:grpSpPr>
          <a:xfrm>
            <a:off x="2483722" y="2756270"/>
            <a:ext cx="424195" cy="420775"/>
            <a:chOff x="-5613150" y="3991275"/>
            <a:chExt cx="294600" cy="292225"/>
          </a:xfrm>
        </p:grpSpPr>
        <p:sp>
          <p:nvSpPr>
            <p:cNvPr id="8848" name="Google Shape;8848;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2996130" y="3828288"/>
            <a:ext cx="387681" cy="387681"/>
            <a:chOff x="4417380" y="1687279"/>
            <a:chExt cx="397907" cy="397907"/>
          </a:xfrm>
        </p:grpSpPr>
        <p:sp>
          <p:nvSpPr>
            <p:cNvPr id="8858" name="Google Shape;8858;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6"/>
          <p:cNvGrpSpPr/>
          <p:nvPr/>
        </p:nvGrpSpPr>
        <p:grpSpPr>
          <a:xfrm>
            <a:off x="7942611" y="3308537"/>
            <a:ext cx="387661" cy="387661"/>
            <a:chOff x="2869999" y="1687279"/>
            <a:chExt cx="397887" cy="397887"/>
          </a:xfrm>
        </p:grpSpPr>
        <p:sp>
          <p:nvSpPr>
            <p:cNvPr id="8861" name="Google Shape;8861;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6"/>
          <p:cNvGrpSpPr/>
          <p:nvPr/>
        </p:nvGrpSpPr>
        <p:grpSpPr>
          <a:xfrm>
            <a:off x="2477718" y="3828664"/>
            <a:ext cx="386807" cy="386929"/>
            <a:chOff x="3902887" y="1687655"/>
            <a:chExt cx="397010" cy="397135"/>
          </a:xfrm>
        </p:grpSpPr>
        <p:sp>
          <p:nvSpPr>
            <p:cNvPr id="8864" name="Google Shape;8864;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6"/>
          <p:cNvGrpSpPr/>
          <p:nvPr/>
        </p:nvGrpSpPr>
        <p:grpSpPr>
          <a:xfrm>
            <a:off x="3515416" y="3828288"/>
            <a:ext cx="387681" cy="387681"/>
            <a:chOff x="4933458" y="1687279"/>
            <a:chExt cx="397907" cy="397907"/>
          </a:xfrm>
        </p:grpSpPr>
        <p:sp>
          <p:nvSpPr>
            <p:cNvPr id="8867" name="Google Shape;8867;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6"/>
          <p:cNvGrpSpPr/>
          <p:nvPr/>
        </p:nvGrpSpPr>
        <p:grpSpPr>
          <a:xfrm>
            <a:off x="6348367" y="3308537"/>
            <a:ext cx="387661" cy="387661"/>
            <a:chOff x="1379798" y="1723250"/>
            <a:chExt cx="397887" cy="397887"/>
          </a:xfrm>
        </p:grpSpPr>
        <p:sp>
          <p:nvSpPr>
            <p:cNvPr id="8870" name="Google Shape;8870;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6"/>
          <p:cNvGrpSpPr/>
          <p:nvPr/>
        </p:nvGrpSpPr>
        <p:grpSpPr>
          <a:xfrm>
            <a:off x="5286246" y="3308537"/>
            <a:ext cx="387681" cy="387661"/>
            <a:chOff x="266768" y="1721375"/>
            <a:chExt cx="397907" cy="397887"/>
          </a:xfrm>
        </p:grpSpPr>
        <p:sp>
          <p:nvSpPr>
            <p:cNvPr id="8875" name="Google Shape;8875;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5817327" y="3308537"/>
            <a:ext cx="387641" cy="387661"/>
            <a:chOff x="864491" y="1723250"/>
            <a:chExt cx="397866" cy="397887"/>
          </a:xfrm>
        </p:grpSpPr>
        <p:sp>
          <p:nvSpPr>
            <p:cNvPr id="8878" name="Google Shape;8878;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6"/>
          <p:cNvGrpSpPr/>
          <p:nvPr/>
        </p:nvGrpSpPr>
        <p:grpSpPr>
          <a:xfrm>
            <a:off x="3016407" y="2204348"/>
            <a:ext cx="427578" cy="421351"/>
            <a:chOff x="-5254775" y="3631325"/>
            <a:chExt cx="296950" cy="292625"/>
          </a:xfrm>
        </p:grpSpPr>
        <p:sp>
          <p:nvSpPr>
            <p:cNvPr id="8883" name="Google Shape;8883;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7411672" y="3308924"/>
            <a:ext cx="387539" cy="386888"/>
            <a:chOff x="2408992" y="1722875"/>
            <a:chExt cx="397761" cy="397093"/>
          </a:xfrm>
        </p:grpSpPr>
        <p:sp>
          <p:nvSpPr>
            <p:cNvPr id="8891" name="Google Shape;8891;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6"/>
          <p:cNvGrpSpPr/>
          <p:nvPr/>
        </p:nvGrpSpPr>
        <p:grpSpPr>
          <a:xfrm>
            <a:off x="2503892" y="3309051"/>
            <a:ext cx="423079" cy="424159"/>
            <a:chOff x="-1591550" y="3597475"/>
            <a:chExt cx="293825" cy="294575"/>
          </a:xfrm>
        </p:grpSpPr>
        <p:sp>
          <p:nvSpPr>
            <p:cNvPr id="8894" name="Google Shape;8894;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00"/>
        <p:cNvGrpSpPr/>
        <p:nvPr/>
      </p:nvGrpSpPr>
      <p:grpSpPr>
        <a:xfrm>
          <a:off x="0" y="0"/>
          <a:ext cx="0" cy="0"/>
          <a:chOff x="0" y="0"/>
          <a:chExt cx="0" cy="0"/>
        </a:xfrm>
      </p:grpSpPr>
      <p:pic>
        <p:nvPicPr>
          <p:cNvPr id="8901" name="Google Shape;8901;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1168567" y="213420"/>
            <a:ext cx="36147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err="1"/>
              <a:t>Aturan</a:t>
            </a:r>
            <a:r>
              <a:rPr lang="en-US" sz="5000" dirty="0"/>
              <a:t> grammar</a:t>
            </a:r>
            <a:endParaRPr sz="5000" dirty="0"/>
          </a:p>
        </p:txBody>
      </p:sp>
      <p:sp>
        <p:nvSpPr>
          <p:cNvPr id="264" name="Google Shape;264;p36"/>
          <p:cNvSpPr txBox="1">
            <a:spLocks noGrp="1"/>
          </p:cNvSpPr>
          <p:nvPr>
            <p:ph type="subTitle" idx="1"/>
          </p:nvPr>
        </p:nvSpPr>
        <p:spPr>
          <a:xfrm>
            <a:off x="1239200" y="715104"/>
            <a:ext cx="4868100" cy="4418827"/>
          </a:xfrm>
          <a:prstGeom prst="rect">
            <a:avLst/>
          </a:prstGeom>
        </p:spPr>
        <p:txBody>
          <a:bodyPr spcFirstLastPara="1" wrap="square" lIns="91425" tIns="91425" rIns="91425" bIns="91425" anchor="t" anchorCtr="0">
            <a:noAutofit/>
          </a:bodyPr>
          <a:lstStyle/>
          <a:p>
            <a:pPr lvl="0" indent="-457200" algn="l" rtl="0">
              <a:spcBef>
                <a:spcPts val="0"/>
              </a:spcBef>
              <a:spcAft>
                <a:spcPts val="1200"/>
              </a:spcAft>
              <a:buFont typeface="+mj-lt"/>
              <a:buAutoNum type="arabicPeriod"/>
            </a:pPr>
            <a:r>
              <a:rPr lang="en" sz="1600" dirty="0">
                <a:solidFill>
                  <a:srgbClr val="000000"/>
                </a:solidFill>
              </a:rPr>
              <a:t>a </a:t>
            </a:r>
            <a:r>
              <a:rPr lang="en" sz="1600" b="1" dirty="0">
                <a:solidFill>
                  <a:srgbClr val="000000"/>
                </a:solidFill>
              </a:rPr>
              <a:t>sentence </a:t>
            </a:r>
            <a:r>
              <a:rPr lang="en" sz="1600" dirty="0">
                <a:solidFill>
                  <a:srgbClr val="000000"/>
                </a:solidFill>
              </a:rPr>
              <a:t>is made up of a </a:t>
            </a:r>
            <a:r>
              <a:rPr lang="en" sz="1600" b="1" dirty="0">
                <a:solidFill>
                  <a:srgbClr val="000000"/>
                </a:solidFill>
              </a:rPr>
              <a:t>noun phrase</a:t>
            </a:r>
            <a:r>
              <a:rPr lang="en" sz="1600" dirty="0">
                <a:solidFill>
                  <a:srgbClr val="000000"/>
                </a:solidFill>
              </a:rPr>
              <a:t> followed by a </a:t>
            </a:r>
            <a:r>
              <a:rPr lang="en" sz="1600" b="1" dirty="0">
                <a:solidFill>
                  <a:srgbClr val="000000"/>
                </a:solidFill>
              </a:rPr>
              <a:t>verb phrase</a:t>
            </a:r>
          </a:p>
          <a:p>
            <a:pPr lvl="0" indent="-457200" algn="l" rtl="0">
              <a:lnSpc>
                <a:spcPct val="120000"/>
              </a:lnSpc>
              <a:spcBef>
                <a:spcPts val="0"/>
              </a:spcBef>
              <a:spcAft>
                <a:spcPts val="0"/>
              </a:spcAft>
              <a:buSzPts val="2100"/>
              <a:buFont typeface="+mj-lt"/>
              <a:buAutoNum type="arabicPeriod"/>
            </a:pPr>
            <a:r>
              <a:rPr lang="en-US" sz="1600" dirty="0">
                <a:solidFill>
                  <a:srgbClr val="000000"/>
                </a:solidFill>
              </a:rPr>
              <a:t>a </a:t>
            </a:r>
            <a:r>
              <a:rPr lang="en-US" sz="1600" b="1" dirty="0">
                <a:solidFill>
                  <a:srgbClr val="000000"/>
                </a:solidFill>
              </a:rPr>
              <a:t>noun phrase</a:t>
            </a:r>
            <a:r>
              <a:rPr lang="en-US" sz="1600" dirty="0">
                <a:solidFill>
                  <a:srgbClr val="000000"/>
                </a:solidFill>
              </a:rPr>
              <a:t> is made up of an </a:t>
            </a:r>
            <a:r>
              <a:rPr lang="en-US" sz="1600" b="1" dirty="0">
                <a:solidFill>
                  <a:srgbClr val="000000"/>
                </a:solidFill>
              </a:rPr>
              <a:t>article</a:t>
            </a:r>
            <a:r>
              <a:rPr lang="en-US" sz="1600" dirty="0">
                <a:solidFill>
                  <a:srgbClr val="000000"/>
                </a:solidFill>
              </a:rPr>
              <a:t> followed by an </a:t>
            </a:r>
            <a:r>
              <a:rPr lang="en-US" sz="1600" b="1" dirty="0">
                <a:solidFill>
                  <a:srgbClr val="000000"/>
                </a:solidFill>
              </a:rPr>
              <a:t>adjective</a:t>
            </a:r>
            <a:r>
              <a:rPr lang="en-US" sz="1600" dirty="0">
                <a:solidFill>
                  <a:srgbClr val="000000"/>
                </a:solidFill>
              </a:rPr>
              <a:t> followed by a </a:t>
            </a:r>
            <a:r>
              <a:rPr lang="en-US" sz="1600" b="1" dirty="0">
                <a:solidFill>
                  <a:srgbClr val="000000"/>
                </a:solidFill>
              </a:rPr>
              <a:t>noun</a:t>
            </a:r>
            <a:r>
              <a:rPr lang="en-US" sz="1600" dirty="0">
                <a:solidFill>
                  <a:srgbClr val="000000"/>
                </a:solidFill>
              </a:rPr>
              <a:t>, or</a:t>
            </a:r>
          </a:p>
          <a:p>
            <a:pPr lvl="0" indent="-457200" algn="l" rtl="0">
              <a:lnSpc>
                <a:spcPct val="120000"/>
              </a:lnSpc>
              <a:spcBef>
                <a:spcPts val="0"/>
              </a:spcBef>
              <a:spcAft>
                <a:spcPts val="0"/>
              </a:spcAft>
              <a:buSzPts val="2100"/>
              <a:buFont typeface="+mj-lt"/>
              <a:buAutoNum type="arabicPeriod"/>
            </a:pPr>
            <a:r>
              <a:rPr lang="en" sz="1600" dirty="0">
                <a:solidFill>
                  <a:srgbClr val="000000"/>
                </a:solidFill>
              </a:rPr>
              <a:t>a </a:t>
            </a:r>
            <a:r>
              <a:rPr lang="en" sz="1600" b="1" dirty="0">
                <a:solidFill>
                  <a:srgbClr val="000000"/>
                </a:solidFill>
              </a:rPr>
              <a:t>noun phrase</a:t>
            </a:r>
            <a:r>
              <a:rPr lang="en" sz="1600" dirty="0">
                <a:solidFill>
                  <a:srgbClr val="000000"/>
                </a:solidFill>
              </a:rPr>
              <a:t> is made up of an </a:t>
            </a:r>
            <a:r>
              <a:rPr lang="en" sz="1600" b="1" dirty="0">
                <a:solidFill>
                  <a:srgbClr val="000000"/>
                </a:solidFill>
              </a:rPr>
              <a:t>article</a:t>
            </a:r>
            <a:r>
              <a:rPr lang="en" sz="1600" dirty="0">
                <a:solidFill>
                  <a:srgbClr val="000000"/>
                </a:solidFill>
              </a:rPr>
              <a:t> followed by a </a:t>
            </a:r>
            <a:r>
              <a:rPr lang="en" sz="1600" b="1" dirty="0">
                <a:solidFill>
                  <a:srgbClr val="000000"/>
                </a:solidFill>
              </a:rPr>
              <a:t>noun</a:t>
            </a:r>
          </a:p>
          <a:p>
            <a:pPr indent="-457200" algn="l">
              <a:lnSpc>
                <a:spcPct val="120000"/>
              </a:lnSpc>
              <a:buSzPts val="2100"/>
              <a:buFont typeface="+mj-lt"/>
              <a:buAutoNum type="arabicPeriod"/>
            </a:pPr>
            <a:r>
              <a:rPr lang="en-US" sz="1600" dirty="0">
                <a:solidFill>
                  <a:srgbClr val="000000"/>
                </a:solidFill>
              </a:rPr>
              <a:t>a </a:t>
            </a:r>
            <a:r>
              <a:rPr lang="en-US" sz="1600" b="1" dirty="0">
                <a:solidFill>
                  <a:srgbClr val="000000"/>
                </a:solidFill>
              </a:rPr>
              <a:t>verb phrase</a:t>
            </a:r>
            <a:r>
              <a:rPr lang="en-US" sz="1600" dirty="0">
                <a:solidFill>
                  <a:srgbClr val="000000"/>
                </a:solidFill>
              </a:rPr>
              <a:t> is made up of a </a:t>
            </a:r>
            <a:r>
              <a:rPr lang="en-US" sz="1600" b="1" dirty="0">
                <a:solidFill>
                  <a:srgbClr val="000000"/>
                </a:solidFill>
              </a:rPr>
              <a:t>verb</a:t>
            </a:r>
            <a:r>
              <a:rPr lang="en-US" sz="1600" dirty="0">
                <a:solidFill>
                  <a:srgbClr val="000000"/>
                </a:solidFill>
              </a:rPr>
              <a:t> followed by an </a:t>
            </a:r>
            <a:r>
              <a:rPr lang="en-US" sz="1600" b="1" dirty="0">
                <a:solidFill>
                  <a:srgbClr val="000000"/>
                </a:solidFill>
              </a:rPr>
              <a:t>adverb</a:t>
            </a:r>
            <a:r>
              <a:rPr lang="en-US" sz="1600" dirty="0">
                <a:solidFill>
                  <a:srgbClr val="000000"/>
                </a:solidFill>
              </a:rPr>
              <a:t>, or</a:t>
            </a:r>
          </a:p>
          <a:p>
            <a:pPr lvl="0" indent="-457200" algn="l" rtl="0">
              <a:lnSpc>
                <a:spcPct val="120000"/>
              </a:lnSpc>
              <a:spcBef>
                <a:spcPts val="0"/>
              </a:spcBef>
              <a:spcAft>
                <a:spcPts val="0"/>
              </a:spcAft>
              <a:buSzPts val="2100"/>
              <a:buFont typeface="+mj-lt"/>
              <a:buAutoNum type="arabicPeriod"/>
            </a:pPr>
            <a:r>
              <a:rPr lang="en" sz="1600" dirty="0">
                <a:solidFill>
                  <a:srgbClr val="000000"/>
                </a:solidFill>
              </a:rPr>
              <a:t>a </a:t>
            </a:r>
            <a:r>
              <a:rPr lang="en" sz="1600" b="1" dirty="0">
                <a:solidFill>
                  <a:srgbClr val="000000"/>
                </a:solidFill>
              </a:rPr>
              <a:t>verb phrase</a:t>
            </a:r>
            <a:r>
              <a:rPr lang="en" sz="1600" dirty="0">
                <a:solidFill>
                  <a:srgbClr val="000000"/>
                </a:solidFill>
              </a:rPr>
              <a:t> is made up of a </a:t>
            </a:r>
            <a:r>
              <a:rPr lang="en" sz="1600" b="1" dirty="0">
                <a:solidFill>
                  <a:srgbClr val="000000"/>
                </a:solidFill>
              </a:rPr>
              <a:t>verb</a:t>
            </a:r>
          </a:p>
          <a:p>
            <a:pPr indent="-457200" algn="l">
              <a:lnSpc>
                <a:spcPct val="120000"/>
              </a:lnSpc>
              <a:buSzPts val="2100"/>
              <a:buFont typeface="+mj-lt"/>
              <a:buAutoNum type="arabicPeriod"/>
            </a:pPr>
            <a:r>
              <a:rPr lang="en-US" sz="1600" dirty="0">
                <a:solidFill>
                  <a:srgbClr val="000000"/>
                </a:solidFill>
              </a:rPr>
              <a:t>an </a:t>
            </a:r>
            <a:r>
              <a:rPr lang="en-US" sz="1600" b="1" dirty="0">
                <a:solidFill>
                  <a:srgbClr val="000000"/>
                </a:solidFill>
              </a:rPr>
              <a:t>article</a:t>
            </a:r>
            <a:r>
              <a:rPr lang="en-US" sz="1600" dirty="0">
                <a:solidFill>
                  <a:srgbClr val="000000"/>
                </a:solidFill>
              </a:rPr>
              <a:t> is </a:t>
            </a:r>
            <a:r>
              <a:rPr lang="en-US" sz="1600" b="1" dirty="0">
                <a:solidFill>
                  <a:srgbClr val="000000"/>
                </a:solidFill>
              </a:rPr>
              <a:t>a</a:t>
            </a:r>
            <a:r>
              <a:rPr lang="en-US" sz="1600" dirty="0">
                <a:solidFill>
                  <a:srgbClr val="000000"/>
                </a:solidFill>
              </a:rPr>
              <a:t>, or</a:t>
            </a:r>
          </a:p>
          <a:p>
            <a:pPr lvl="0" indent="-457200" algn="l" rtl="0">
              <a:lnSpc>
                <a:spcPct val="120000"/>
              </a:lnSpc>
              <a:spcBef>
                <a:spcPts val="0"/>
              </a:spcBef>
              <a:spcAft>
                <a:spcPts val="0"/>
              </a:spcAft>
              <a:buSzPts val="2100"/>
              <a:buFont typeface="+mj-lt"/>
              <a:buAutoNum type="arabicPeriod"/>
            </a:pPr>
            <a:r>
              <a:rPr lang="en" sz="1600" dirty="0">
                <a:solidFill>
                  <a:srgbClr val="000000"/>
                </a:solidFill>
              </a:rPr>
              <a:t>an </a:t>
            </a:r>
            <a:r>
              <a:rPr lang="en" sz="1600" b="1" dirty="0">
                <a:solidFill>
                  <a:srgbClr val="000000"/>
                </a:solidFill>
              </a:rPr>
              <a:t>article</a:t>
            </a:r>
            <a:r>
              <a:rPr lang="en" sz="1600" dirty="0">
                <a:solidFill>
                  <a:srgbClr val="000000"/>
                </a:solidFill>
              </a:rPr>
              <a:t> is </a:t>
            </a:r>
            <a:r>
              <a:rPr lang="en" sz="1600" b="1" dirty="0">
                <a:solidFill>
                  <a:srgbClr val="000000"/>
                </a:solidFill>
              </a:rPr>
              <a:t>the</a:t>
            </a:r>
            <a:endParaRPr lang="en-US" sz="1600" dirty="0">
              <a:solidFill>
                <a:srgbClr val="000000"/>
              </a:solidFill>
            </a:endParaRPr>
          </a:p>
          <a:p>
            <a:pPr lvl="0" indent="-457200" algn="l" rtl="0">
              <a:spcBef>
                <a:spcPts val="0"/>
              </a:spcBef>
              <a:spcAft>
                <a:spcPts val="1200"/>
              </a:spcAft>
              <a:buFont typeface="+mj-lt"/>
              <a:buAutoNum type="arabicPeriod"/>
            </a:pPr>
            <a:r>
              <a:rPr lang="en" sz="1600" dirty="0">
                <a:latin typeface="Syne"/>
                <a:ea typeface="Syne"/>
                <a:cs typeface="Syne"/>
                <a:sym typeface="Syne"/>
              </a:rPr>
              <a:t>an </a:t>
            </a:r>
            <a:r>
              <a:rPr lang="en" sz="1600" b="1" dirty="0">
                <a:latin typeface="Syne"/>
                <a:ea typeface="Syne"/>
                <a:cs typeface="Syne"/>
                <a:sym typeface="Syne"/>
              </a:rPr>
              <a:t>adjective</a:t>
            </a:r>
            <a:r>
              <a:rPr lang="en" sz="1600" dirty="0">
                <a:latin typeface="Syne"/>
                <a:ea typeface="Syne"/>
                <a:cs typeface="Syne"/>
                <a:sym typeface="Syne"/>
              </a:rPr>
              <a:t> is </a:t>
            </a:r>
            <a:r>
              <a:rPr lang="en" sz="1600" b="1" dirty="0">
                <a:latin typeface="Syne"/>
                <a:ea typeface="Syne"/>
                <a:cs typeface="Syne"/>
                <a:sym typeface="Syne"/>
              </a:rPr>
              <a:t>large</a:t>
            </a:r>
            <a:r>
              <a:rPr lang="en" sz="1600" dirty="0">
                <a:latin typeface="Syne"/>
                <a:ea typeface="Syne"/>
                <a:cs typeface="Syne"/>
                <a:sym typeface="Syne"/>
              </a:rPr>
              <a:t>, or</a:t>
            </a:r>
          </a:p>
          <a:p>
            <a:pPr lvl="0" indent="-457200" algn="l" rtl="0">
              <a:spcBef>
                <a:spcPts val="0"/>
              </a:spcBef>
              <a:spcAft>
                <a:spcPts val="1200"/>
              </a:spcAft>
              <a:buFont typeface="+mj-lt"/>
              <a:buAutoNum type="arabicPeriod"/>
            </a:pPr>
            <a:r>
              <a:rPr lang="en" sz="1600" dirty="0">
                <a:latin typeface="Syne"/>
                <a:ea typeface="Syne"/>
                <a:cs typeface="Syne"/>
                <a:sym typeface="Syne"/>
              </a:rPr>
              <a:t>an </a:t>
            </a:r>
            <a:r>
              <a:rPr lang="en" sz="1600" b="1" dirty="0">
                <a:latin typeface="Syne"/>
                <a:ea typeface="Syne"/>
                <a:cs typeface="Syne"/>
                <a:sym typeface="Syne"/>
              </a:rPr>
              <a:t>adjective</a:t>
            </a:r>
            <a:r>
              <a:rPr lang="en" sz="1600" dirty="0">
                <a:latin typeface="Syne"/>
                <a:ea typeface="Syne"/>
                <a:cs typeface="Syne"/>
                <a:sym typeface="Syne"/>
              </a:rPr>
              <a:t> is </a:t>
            </a:r>
            <a:r>
              <a:rPr lang="en" sz="1600" b="1" dirty="0">
                <a:latin typeface="Syne"/>
                <a:ea typeface="Syne"/>
                <a:cs typeface="Syne"/>
                <a:sym typeface="Syne"/>
              </a:rPr>
              <a:t>hungry</a:t>
            </a:r>
            <a:endParaRPr sz="1600" dirty="0"/>
          </a:p>
        </p:txBody>
      </p:sp>
      <p:sp>
        <p:nvSpPr>
          <p:cNvPr id="265" name="Google Shape;265;p36"/>
          <p:cNvSpPr/>
          <p:nvPr/>
        </p:nvSpPr>
        <p:spPr>
          <a:xfrm rot="2879072">
            <a:off x="-151004" y="90347"/>
            <a:ext cx="1840345" cy="1282357"/>
          </a:xfrm>
          <a:custGeom>
            <a:avLst/>
            <a:gdLst/>
            <a:ahLst/>
            <a:cxnLst/>
            <a:rect l="l" t="t" r="r" b="b"/>
            <a:pathLst>
              <a:path w="34155" h="16844" extrusionOk="0">
                <a:moveTo>
                  <a:pt x="14195" y="1777"/>
                </a:moveTo>
                <a:cubicBezTo>
                  <a:pt x="17799" y="1777"/>
                  <a:pt x="21216" y="3566"/>
                  <a:pt x="23283" y="6638"/>
                </a:cubicBezTo>
                <a:lnTo>
                  <a:pt x="23605" y="7121"/>
                </a:lnTo>
                <a:lnTo>
                  <a:pt x="8114" y="10247"/>
                </a:lnTo>
                <a:cubicBezTo>
                  <a:pt x="6390" y="6822"/>
                  <a:pt x="8389" y="2708"/>
                  <a:pt x="12136" y="1972"/>
                </a:cubicBezTo>
                <a:cubicBezTo>
                  <a:pt x="12824" y="1841"/>
                  <a:pt x="13513" y="1777"/>
                  <a:pt x="14195" y="1777"/>
                </a:cubicBezTo>
                <a:close/>
                <a:moveTo>
                  <a:pt x="14926" y="1"/>
                </a:moveTo>
                <a:cubicBezTo>
                  <a:pt x="14146" y="1"/>
                  <a:pt x="13358" y="74"/>
                  <a:pt x="12573" y="226"/>
                </a:cubicBezTo>
                <a:lnTo>
                  <a:pt x="10274" y="685"/>
                </a:lnTo>
                <a:cubicBezTo>
                  <a:pt x="5585" y="1605"/>
                  <a:pt x="3080" y="6776"/>
                  <a:pt x="5286" y="11028"/>
                </a:cubicBezTo>
                <a:lnTo>
                  <a:pt x="0" y="12338"/>
                </a:lnTo>
                <a:lnTo>
                  <a:pt x="2666" y="16843"/>
                </a:lnTo>
                <a:lnTo>
                  <a:pt x="34155" y="10224"/>
                </a:lnTo>
                <a:lnTo>
                  <a:pt x="31719" y="5719"/>
                </a:lnTo>
                <a:lnTo>
                  <a:pt x="26064" y="6638"/>
                </a:lnTo>
                <a:lnTo>
                  <a:pt x="25214" y="5489"/>
                </a:lnTo>
                <a:cubicBezTo>
                  <a:pt x="22879" y="2016"/>
                  <a:pt x="19006" y="1"/>
                  <a:pt x="14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p:nvPr/>
        </p:nvSpPr>
        <p:spPr>
          <a:xfrm rot="-287779">
            <a:off x="7912603" y="3078576"/>
            <a:ext cx="1036352" cy="334684"/>
          </a:xfrm>
          <a:custGeom>
            <a:avLst/>
            <a:gdLst/>
            <a:ahLst/>
            <a:cxnLst/>
            <a:rect l="l" t="t" r="r" b="b"/>
            <a:pathLst>
              <a:path w="16941" h="5471" extrusionOk="0">
                <a:moveTo>
                  <a:pt x="16389" y="0"/>
                </a:moveTo>
                <a:lnTo>
                  <a:pt x="1" y="2069"/>
                </a:lnTo>
                <a:lnTo>
                  <a:pt x="162" y="5471"/>
                </a:lnTo>
                <a:lnTo>
                  <a:pt x="16940" y="4023"/>
                </a:lnTo>
                <a:lnTo>
                  <a:pt x="163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6"/>
          <p:cNvGrpSpPr/>
          <p:nvPr/>
        </p:nvGrpSpPr>
        <p:grpSpPr>
          <a:xfrm>
            <a:off x="5872055" y="3729601"/>
            <a:ext cx="2510360" cy="1058864"/>
            <a:chOff x="1013925" y="3866225"/>
            <a:chExt cx="1924975" cy="811950"/>
          </a:xfrm>
        </p:grpSpPr>
        <p:sp>
          <p:nvSpPr>
            <p:cNvPr id="268" name="Google Shape;268;p36"/>
            <p:cNvSpPr/>
            <p:nvPr/>
          </p:nvSpPr>
          <p:spPr>
            <a:xfrm>
              <a:off x="1013925" y="3866225"/>
              <a:ext cx="1924975" cy="811950"/>
            </a:xfrm>
            <a:custGeom>
              <a:avLst/>
              <a:gdLst/>
              <a:ahLst/>
              <a:cxnLst/>
              <a:rect l="l" t="t" r="r" b="b"/>
              <a:pathLst>
                <a:path w="76999" h="32478" extrusionOk="0">
                  <a:moveTo>
                    <a:pt x="33626" y="0"/>
                  </a:moveTo>
                  <a:lnTo>
                    <a:pt x="6413" y="10550"/>
                  </a:lnTo>
                  <a:lnTo>
                    <a:pt x="0" y="7332"/>
                  </a:lnTo>
                  <a:lnTo>
                    <a:pt x="0" y="7332"/>
                  </a:lnTo>
                  <a:cubicBezTo>
                    <a:pt x="0" y="7333"/>
                    <a:pt x="2253" y="13998"/>
                    <a:pt x="4919" y="17055"/>
                  </a:cubicBezTo>
                  <a:cubicBezTo>
                    <a:pt x="14664" y="21905"/>
                    <a:pt x="33810" y="31443"/>
                    <a:pt x="35879" y="32478"/>
                  </a:cubicBezTo>
                  <a:lnTo>
                    <a:pt x="76998" y="15423"/>
                  </a:lnTo>
                  <a:lnTo>
                    <a:pt x="33626"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1013925" y="4049525"/>
              <a:ext cx="160325" cy="243075"/>
            </a:xfrm>
            <a:custGeom>
              <a:avLst/>
              <a:gdLst/>
              <a:ahLst/>
              <a:cxnLst/>
              <a:rect l="l" t="t" r="r" b="b"/>
              <a:pathLst>
                <a:path w="6413" h="9723" extrusionOk="0">
                  <a:moveTo>
                    <a:pt x="0" y="0"/>
                  </a:moveTo>
                  <a:cubicBezTo>
                    <a:pt x="0" y="1"/>
                    <a:pt x="2253" y="6666"/>
                    <a:pt x="4919" y="9723"/>
                  </a:cubicBezTo>
                  <a:lnTo>
                    <a:pt x="6413" y="3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1234950" y="4124700"/>
              <a:ext cx="123225" cy="100250"/>
            </a:xfrm>
            <a:custGeom>
              <a:avLst/>
              <a:gdLst/>
              <a:ahLst/>
              <a:cxnLst/>
              <a:rect l="l" t="t" r="r" b="b"/>
              <a:pathLst>
                <a:path w="4929" h="4010" extrusionOk="0">
                  <a:moveTo>
                    <a:pt x="2127" y="0"/>
                  </a:moveTo>
                  <a:cubicBezTo>
                    <a:pt x="1225" y="0"/>
                    <a:pt x="0" y="1018"/>
                    <a:pt x="100" y="1866"/>
                  </a:cubicBezTo>
                  <a:cubicBezTo>
                    <a:pt x="100" y="1900"/>
                    <a:pt x="134" y="1915"/>
                    <a:pt x="177" y="1915"/>
                  </a:cubicBezTo>
                  <a:cubicBezTo>
                    <a:pt x="251" y="1915"/>
                    <a:pt x="353" y="1870"/>
                    <a:pt x="353" y="1797"/>
                  </a:cubicBezTo>
                  <a:cubicBezTo>
                    <a:pt x="261" y="1016"/>
                    <a:pt x="1065" y="326"/>
                    <a:pt x="1824" y="257"/>
                  </a:cubicBezTo>
                  <a:cubicBezTo>
                    <a:pt x="1873" y="253"/>
                    <a:pt x="1920" y="251"/>
                    <a:pt x="1965" y="251"/>
                  </a:cubicBezTo>
                  <a:cubicBezTo>
                    <a:pt x="2902" y="251"/>
                    <a:pt x="2874" y="1137"/>
                    <a:pt x="2720" y="1751"/>
                  </a:cubicBezTo>
                  <a:cubicBezTo>
                    <a:pt x="2490" y="2671"/>
                    <a:pt x="1778" y="3314"/>
                    <a:pt x="1111" y="3912"/>
                  </a:cubicBezTo>
                  <a:cubicBezTo>
                    <a:pt x="1036" y="3969"/>
                    <a:pt x="1131" y="4010"/>
                    <a:pt x="1193" y="4010"/>
                  </a:cubicBezTo>
                  <a:cubicBezTo>
                    <a:pt x="1206" y="4010"/>
                    <a:pt x="1218" y="4008"/>
                    <a:pt x="1226" y="4004"/>
                  </a:cubicBezTo>
                  <a:cubicBezTo>
                    <a:pt x="2513" y="3636"/>
                    <a:pt x="3754" y="3061"/>
                    <a:pt x="4835" y="2280"/>
                  </a:cubicBezTo>
                  <a:cubicBezTo>
                    <a:pt x="4928" y="2202"/>
                    <a:pt x="4863" y="2156"/>
                    <a:pt x="4790" y="2156"/>
                  </a:cubicBezTo>
                  <a:cubicBezTo>
                    <a:pt x="4755" y="2156"/>
                    <a:pt x="4719" y="2166"/>
                    <a:pt x="4697" y="2188"/>
                  </a:cubicBezTo>
                  <a:cubicBezTo>
                    <a:pt x="4030" y="2671"/>
                    <a:pt x="3341" y="3061"/>
                    <a:pt x="2605" y="3383"/>
                  </a:cubicBezTo>
                  <a:cubicBezTo>
                    <a:pt x="2398" y="3475"/>
                    <a:pt x="1525" y="3705"/>
                    <a:pt x="1502" y="3774"/>
                  </a:cubicBezTo>
                  <a:cubicBezTo>
                    <a:pt x="1525" y="3659"/>
                    <a:pt x="2008" y="3291"/>
                    <a:pt x="2100" y="3176"/>
                  </a:cubicBezTo>
                  <a:cubicBezTo>
                    <a:pt x="2720" y="2510"/>
                    <a:pt x="3341" y="1452"/>
                    <a:pt x="2927" y="510"/>
                  </a:cubicBezTo>
                  <a:cubicBezTo>
                    <a:pt x="2768" y="148"/>
                    <a:pt x="2471" y="0"/>
                    <a:pt x="2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1350975" y="4117450"/>
              <a:ext cx="53300" cy="40500"/>
            </a:xfrm>
            <a:custGeom>
              <a:avLst/>
              <a:gdLst/>
              <a:ahLst/>
              <a:cxnLst/>
              <a:rect l="l" t="t" r="r" b="b"/>
              <a:pathLst>
                <a:path w="2132" h="1620" extrusionOk="0">
                  <a:moveTo>
                    <a:pt x="1966" y="0"/>
                  </a:moveTo>
                  <a:cubicBezTo>
                    <a:pt x="1932" y="0"/>
                    <a:pt x="1897" y="6"/>
                    <a:pt x="1872" y="19"/>
                  </a:cubicBezTo>
                  <a:lnTo>
                    <a:pt x="1044" y="524"/>
                  </a:lnTo>
                  <a:cubicBezTo>
                    <a:pt x="837" y="340"/>
                    <a:pt x="607" y="202"/>
                    <a:pt x="355" y="65"/>
                  </a:cubicBezTo>
                  <a:cubicBezTo>
                    <a:pt x="350" y="62"/>
                    <a:pt x="343" y="61"/>
                    <a:pt x="334" y="61"/>
                  </a:cubicBezTo>
                  <a:cubicBezTo>
                    <a:pt x="263" y="61"/>
                    <a:pt x="89" y="138"/>
                    <a:pt x="171" y="179"/>
                  </a:cubicBezTo>
                  <a:cubicBezTo>
                    <a:pt x="401" y="317"/>
                    <a:pt x="630" y="455"/>
                    <a:pt x="837" y="639"/>
                  </a:cubicBezTo>
                  <a:lnTo>
                    <a:pt x="102" y="1076"/>
                  </a:lnTo>
                  <a:cubicBezTo>
                    <a:pt x="1" y="1143"/>
                    <a:pt x="97" y="1186"/>
                    <a:pt x="183" y="1186"/>
                  </a:cubicBezTo>
                  <a:cubicBezTo>
                    <a:pt x="214" y="1186"/>
                    <a:pt x="244" y="1180"/>
                    <a:pt x="263" y="1168"/>
                  </a:cubicBezTo>
                  <a:lnTo>
                    <a:pt x="975" y="731"/>
                  </a:lnTo>
                  <a:cubicBezTo>
                    <a:pt x="1274" y="984"/>
                    <a:pt x="1550" y="1283"/>
                    <a:pt x="1780" y="1605"/>
                  </a:cubicBezTo>
                  <a:cubicBezTo>
                    <a:pt x="1790" y="1615"/>
                    <a:pt x="1810" y="1619"/>
                    <a:pt x="1834" y="1619"/>
                  </a:cubicBezTo>
                  <a:cubicBezTo>
                    <a:pt x="1915" y="1619"/>
                    <a:pt x="2045" y="1566"/>
                    <a:pt x="2010" y="1513"/>
                  </a:cubicBezTo>
                  <a:cubicBezTo>
                    <a:pt x="1757" y="1168"/>
                    <a:pt x="1481" y="869"/>
                    <a:pt x="1182" y="616"/>
                  </a:cubicBezTo>
                  <a:lnTo>
                    <a:pt x="2033" y="88"/>
                  </a:lnTo>
                  <a:cubicBezTo>
                    <a:pt x="2132" y="38"/>
                    <a:pt x="2052" y="0"/>
                    <a:pt x="19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1294900" y="4093200"/>
              <a:ext cx="51100" cy="31125"/>
            </a:xfrm>
            <a:custGeom>
              <a:avLst/>
              <a:gdLst/>
              <a:ahLst/>
              <a:cxnLst/>
              <a:rect l="l" t="t" r="r" b="b"/>
              <a:pathLst>
                <a:path w="2044" h="1245" extrusionOk="0">
                  <a:moveTo>
                    <a:pt x="578" y="1"/>
                  </a:moveTo>
                  <a:cubicBezTo>
                    <a:pt x="302" y="1"/>
                    <a:pt x="100" y="327"/>
                    <a:pt x="23" y="575"/>
                  </a:cubicBezTo>
                  <a:cubicBezTo>
                    <a:pt x="0" y="644"/>
                    <a:pt x="52" y="673"/>
                    <a:pt x="112" y="673"/>
                  </a:cubicBezTo>
                  <a:cubicBezTo>
                    <a:pt x="173" y="673"/>
                    <a:pt x="242" y="644"/>
                    <a:pt x="253" y="598"/>
                  </a:cubicBezTo>
                  <a:cubicBezTo>
                    <a:pt x="316" y="451"/>
                    <a:pt x="360" y="247"/>
                    <a:pt x="506" y="247"/>
                  </a:cubicBezTo>
                  <a:cubicBezTo>
                    <a:pt x="521" y="247"/>
                    <a:pt x="536" y="249"/>
                    <a:pt x="552" y="253"/>
                  </a:cubicBezTo>
                  <a:cubicBezTo>
                    <a:pt x="759" y="299"/>
                    <a:pt x="690" y="483"/>
                    <a:pt x="667" y="667"/>
                  </a:cubicBezTo>
                  <a:cubicBezTo>
                    <a:pt x="621" y="851"/>
                    <a:pt x="644" y="1058"/>
                    <a:pt x="759" y="1218"/>
                  </a:cubicBezTo>
                  <a:cubicBezTo>
                    <a:pt x="778" y="1238"/>
                    <a:pt x="806" y="1245"/>
                    <a:pt x="835" y="1245"/>
                  </a:cubicBezTo>
                  <a:cubicBezTo>
                    <a:pt x="874" y="1245"/>
                    <a:pt x="916" y="1232"/>
                    <a:pt x="943" y="1218"/>
                  </a:cubicBezTo>
                  <a:cubicBezTo>
                    <a:pt x="1265" y="1012"/>
                    <a:pt x="1563" y="851"/>
                    <a:pt x="1908" y="713"/>
                  </a:cubicBezTo>
                  <a:cubicBezTo>
                    <a:pt x="2043" y="655"/>
                    <a:pt x="1967" y="564"/>
                    <a:pt x="1858" y="564"/>
                  </a:cubicBezTo>
                  <a:cubicBezTo>
                    <a:pt x="1837" y="564"/>
                    <a:pt x="1815" y="568"/>
                    <a:pt x="1793" y="575"/>
                  </a:cubicBezTo>
                  <a:cubicBezTo>
                    <a:pt x="1494" y="713"/>
                    <a:pt x="1219" y="851"/>
                    <a:pt x="943" y="1012"/>
                  </a:cubicBezTo>
                  <a:cubicBezTo>
                    <a:pt x="805" y="713"/>
                    <a:pt x="1127" y="230"/>
                    <a:pt x="759" y="46"/>
                  </a:cubicBezTo>
                  <a:cubicBezTo>
                    <a:pt x="696" y="15"/>
                    <a:pt x="636" y="1"/>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1405125" y="4069175"/>
              <a:ext cx="76250" cy="58825"/>
            </a:xfrm>
            <a:custGeom>
              <a:avLst/>
              <a:gdLst/>
              <a:ahLst/>
              <a:cxnLst/>
              <a:rect l="l" t="t" r="r" b="b"/>
              <a:pathLst>
                <a:path w="3050" h="2353" extrusionOk="0">
                  <a:moveTo>
                    <a:pt x="556" y="318"/>
                  </a:moveTo>
                  <a:lnTo>
                    <a:pt x="1315" y="1099"/>
                  </a:lnTo>
                  <a:cubicBezTo>
                    <a:pt x="1200" y="1168"/>
                    <a:pt x="1085" y="1214"/>
                    <a:pt x="970" y="1260"/>
                  </a:cubicBezTo>
                  <a:lnTo>
                    <a:pt x="510" y="1214"/>
                  </a:lnTo>
                  <a:cubicBezTo>
                    <a:pt x="510" y="1099"/>
                    <a:pt x="510" y="1007"/>
                    <a:pt x="510" y="915"/>
                  </a:cubicBezTo>
                  <a:cubicBezTo>
                    <a:pt x="510" y="708"/>
                    <a:pt x="533" y="525"/>
                    <a:pt x="556" y="318"/>
                  </a:cubicBezTo>
                  <a:close/>
                  <a:moveTo>
                    <a:pt x="492" y="0"/>
                  </a:moveTo>
                  <a:cubicBezTo>
                    <a:pt x="422" y="0"/>
                    <a:pt x="326" y="38"/>
                    <a:pt x="326" y="88"/>
                  </a:cubicBezTo>
                  <a:cubicBezTo>
                    <a:pt x="304" y="422"/>
                    <a:pt x="0" y="1493"/>
                    <a:pt x="570" y="1493"/>
                  </a:cubicBezTo>
                  <a:cubicBezTo>
                    <a:pt x="588" y="1493"/>
                    <a:pt x="606" y="1492"/>
                    <a:pt x="625" y="1490"/>
                  </a:cubicBezTo>
                  <a:cubicBezTo>
                    <a:pt x="901" y="1444"/>
                    <a:pt x="1154" y="1329"/>
                    <a:pt x="1406" y="1191"/>
                  </a:cubicBezTo>
                  <a:lnTo>
                    <a:pt x="2510" y="2340"/>
                  </a:lnTo>
                  <a:cubicBezTo>
                    <a:pt x="2523" y="2349"/>
                    <a:pt x="2542" y="2353"/>
                    <a:pt x="2564" y="2353"/>
                  </a:cubicBezTo>
                  <a:cubicBezTo>
                    <a:pt x="2656" y="2353"/>
                    <a:pt x="2795" y="2286"/>
                    <a:pt x="2740" y="2248"/>
                  </a:cubicBezTo>
                  <a:lnTo>
                    <a:pt x="1613" y="1099"/>
                  </a:lnTo>
                  <a:lnTo>
                    <a:pt x="2946" y="456"/>
                  </a:lnTo>
                  <a:cubicBezTo>
                    <a:pt x="3050" y="404"/>
                    <a:pt x="2959" y="378"/>
                    <a:pt x="2879" y="378"/>
                  </a:cubicBezTo>
                  <a:cubicBezTo>
                    <a:pt x="2852" y="378"/>
                    <a:pt x="2826" y="381"/>
                    <a:pt x="2809" y="387"/>
                  </a:cubicBezTo>
                  <a:lnTo>
                    <a:pt x="1521" y="1007"/>
                  </a:lnTo>
                  <a:lnTo>
                    <a:pt x="556" y="19"/>
                  </a:lnTo>
                  <a:cubicBezTo>
                    <a:pt x="543" y="6"/>
                    <a:pt x="520" y="0"/>
                    <a:pt x="4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1443150" y="4041850"/>
              <a:ext cx="92275" cy="71700"/>
            </a:xfrm>
            <a:custGeom>
              <a:avLst/>
              <a:gdLst/>
              <a:ahLst/>
              <a:cxnLst/>
              <a:rect l="l" t="t" r="r" b="b"/>
              <a:pathLst>
                <a:path w="3691" h="2868" extrusionOk="0">
                  <a:moveTo>
                    <a:pt x="2102" y="0"/>
                  </a:moveTo>
                  <a:cubicBezTo>
                    <a:pt x="2037" y="0"/>
                    <a:pt x="1908" y="26"/>
                    <a:pt x="1908" y="78"/>
                  </a:cubicBezTo>
                  <a:cubicBezTo>
                    <a:pt x="1862" y="376"/>
                    <a:pt x="1816" y="698"/>
                    <a:pt x="1793" y="997"/>
                  </a:cubicBezTo>
                  <a:lnTo>
                    <a:pt x="299" y="698"/>
                  </a:lnTo>
                  <a:cubicBezTo>
                    <a:pt x="230" y="698"/>
                    <a:pt x="0" y="813"/>
                    <a:pt x="161" y="836"/>
                  </a:cubicBezTo>
                  <a:lnTo>
                    <a:pt x="1770" y="1158"/>
                  </a:lnTo>
                  <a:cubicBezTo>
                    <a:pt x="1701" y="1732"/>
                    <a:pt x="1632" y="2284"/>
                    <a:pt x="1586" y="2859"/>
                  </a:cubicBezTo>
                  <a:cubicBezTo>
                    <a:pt x="1586" y="2864"/>
                    <a:pt x="1601" y="2867"/>
                    <a:pt x="1622" y="2867"/>
                  </a:cubicBezTo>
                  <a:cubicBezTo>
                    <a:pt x="1687" y="2867"/>
                    <a:pt x="1816" y="2841"/>
                    <a:pt x="1816" y="2790"/>
                  </a:cubicBezTo>
                  <a:cubicBezTo>
                    <a:pt x="1885" y="2261"/>
                    <a:pt x="1954" y="1732"/>
                    <a:pt x="2000" y="1204"/>
                  </a:cubicBezTo>
                  <a:lnTo>
                    <a:pt x="3425" y="1503"/>
                  </a:lnTo>
                  <a:cubicBezTo>
                    <a:pt x="3430" y="1504"/>
                    <a:pt x="3436" y="1505"/>
                    <a:pt x="3443" y="1505"/>
                  </a:cubicBezTo>
                  <a:cubicBezTo>
                    <a:pt x="3524" y="1505"/>
                    <a:pt x="3690" y="1386"/>
                    <a:pt x="3563" y="1365"/>
                  </a:cubicBezTo>
                  <a:lnTo>
                    <a:pt x="2023" y="1043"/>
                  </a:lnTo>
                  <a:lnTo>
                    <a:pt x="2138" y="9"/>
                  </a:lnTo>
                  <a:cubicBezTo>
                    <a:pt x="2138" y="3"/>
                    <a:pt x="2124" y="0"/>
                    <a:pt x="2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1533925" y="4015000"/>
              <a:ext cx="54050" cy="69025"/>
            </a:xfrm>
            <a:custGeom>
              <a:avLst/>
              <a:gdLst/>
              <a:ahLst/>
              <a:cxnLst/>
              <a:rect l="l" t="t" r="r" b="b"/>
              <a:pathLst>
                <a:path w="2162" h="2761" extrusionOk="0">
                  <a:moveTo>
                    <a:pt x="545" y="0"/>
                  </a:moveTo>
                  <a:cubicBezTo>
                    <a:pt x="476" y="0"/>
                    <a:pt x="383" y="20"/>
                    <a:pt x="369" y="48"/>
                  </a:cubicBezTo>
                  <a:cubicBezTo>
                    <a:pt x="1" y="1221"/>
                    <a:pt x="690" y="2485"/>
                    <a:pt x="1909" y="2760"/>
                  </a:cubicBezTo>
                  <a:cubicBezTo>
                    <a:pt x="1955" y="2760"/>
                    <a:pt x="2162" y="2692"/>
                    <a:pt x="2093" y="2669"/>
                  </a:cubicBezTo>
                  <a:cubicBezTo>
                    <a:pt x="920" y="2370"/>
                    <a:pt x="254" y="1152"/>
                    <a:pt x="622" y="25"/>
                  </a:cubicBezTo>
                  <a:cubicBezTo>
                    <a:pt x="622" y="8"/>
                    <a:pt x="588" y="0"/>
                    <a:pt x="5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1575550" y="4005600"/>
              <a:ext cx="71600" cy="65825"/>
            </a:xfrm>
            <a:custGeom>
              <a:avLst/>
              <a:gdLst/>
              <a:ahLst/>
              <a:cxnLst/>
              <a:rect l="l" t="t" r="r" b="b"/>
              <a:pathLst>
                <a:path w="2864" h="2633" extrusionOk="0">
                  <a:moveTo>
                    <a:pt x="1229" y="0"/>
                  </a:moveTo>
                  <a:cubicBezTo>
                    <a:pt x="792" y="0"/>
                    <a:pt x="266" y="461"/>
                    <a:pt x="60" y="723"/>
                  </a:cubicBezTo>
                  <a:cubicBezTo>
                    <a:pt x="0" y="812"/>
                    <a:pt x="75" y="863"/>
                    <a:pt x="154" y="863"/>
                  </a:cubicBezTo>
                  <a:cubicBezTo>
                    <a:pt x="198" y="863"/>
                    <a:pt x="242" y="848"/>
                    <a:pt x="267" y="815"/>
                  </a:cubicBezTo>
                  <a:cubicBezTo>
                    <a:pt x="368" y="697"/>
                    <a:pt x="856" y="230"/>
                    <a:pt x="1170" y="230"/>
                  </a:cubicBezTo>
                  <a:cubicBezTo>
                    <a:pt x="1283" y="230"/>
                    <a:pt x="1373" y="290"/>
                    <a:pt x="1416" y="447"/>
                  </a:cubicBezTo>
                  <a:cubicBezTo>
                    <a:pt x="1485" y="723"/>
                    <a:pt x="1094" y="1206"/>
                    <a:pt x="933" y="1367"/>
                  </a:cubicBezTo>
                  <a:cubicBezTo>
                    <a:pt x="871" y="1445"/>
                    <a:pt x="946" y="1491"/>
                    <a:pt x="1023" y="1491"/>
                  </a:cubicBezTo>
                  <a:cubicBezTo>
                    <a:pt x="1059" y="1491"/>
                    <a:pt x="1095" y="1481"/>
                    <a:pt x="1117" y="1459"/>
                  </a:cubicBezTo>
                  <a:cubicBezTo>
                    <a:pt x="1291" y="1298"/>
                    <a:pt x="1520" y="1215"/>
                    <a:pt x="1749" y="1215"/>
                  </a:cubicBezTo>
                  <a:cubicBezTo>
                    <a:pt x="1913" y="1215"/>
                    <a:pt x="2077" y="1257"/>
                    <a:pt x="2220" y="1344"/>
                  </a:cubicBezTo>
                  <a:cubicBezTo>
                    <a:pt x="2381" y="1459"/>
                    <a:pt x="2657" y="1734"/>
                    <a:pt x="2542" y="1964"/>
                  </a:cubicBezTo>
                  <a:cubicBezTo>
                    <a:pt x="2473" y="2102"/>
                    <a:pt x="1922" y="2240"/>
                    <a:pt x="1807" y="2286"/>
                  </a:cubicBezTo>
                  <a:cubicBezTo>
                    <a:pt x="1554" y="2378"/>
                    <a:pt x="1278" y="2424"/>
                    <a:pt x="1025" y="2447"/>
                  </a:cubicBezTo>
                  <a:cubicBezTo>
                    <a:pt x="894" y="2447"/>
                    <a:pt x="846" y="2633"/>
                    <a:pt x="978" y="2633"/>
                  </a:cubicBezTo>
                  <a:cubicBezTo>
                    <a:pt x="986" y="2633"/>
                    <a:pt x="994" y="2632"/>
                    <a:pt x="1002" y="2631"/>
                  </a:cubicBezTo>
                  <a:cubicBezTo>
                    <a:pt x="1646" y="2585"/>
                    <a:pt x="2266" y="2378"/>
                    <a:pt x="2795" y="2033"/>
                  </a:cubicBezTo>
                  <a:cubicBezTo>
                    <a:pt x="2841" y="2010"/>
                    <a:pt x="2864" y="1964"/>
                    <a:pt x="2864" y="1918"/>
                  </a:cubicBezTo>
                  <a:cubicBezTo>
                    <a:pt x="2752" y="1377"/>
                    <a:pt x="2277" y="1033"/>
                    <a:pt x="1770" y="1033"/>
                  </a:cubicBezTo>
                  <a:cubicBezTo>
                    <a:pt x="1652" y="1033"/>
                    <a:pt x="1533" y="1052"/>
                    <a:pt x="1416" y="1091"/>
                  </a:cubicBezTo>
                  <a:cubicBezTo>
                    <a:pt x="1623" y="746"/>
                    <a:pt x="1830" y="286"/>
                    <a:pt x="1508" y="80"/>
                  </a:cubicBezTo>
                  <a:cubicBezTo>
                    <a:pt x="1423" y="24"/>
                    <a:pt x="1328" y="0"/>
                    <a:pt x="1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1639925" y="3977300"/>
              <a:ext cx="77150" cy="78800"/>
            </a:xfrm>
            <a:custGeom>
              <a:avLst/>
              <a:gdLst/>
              <a:ahLst/>
              <a:cxnLst/>
              <a:rect l="l" t="t" r="r" b="b"/>
              <a:pathLst>
                <a:path w="3086" h="3152" extrusionOk="0">
                  <a:moveTo>
                    <a:pt x="1469" y="0"/>
                  </a:moveTo>
                  <a:cubicBezTo>
                    <a:pt x="1400" y="0"/>
                    <a:pt x="1313" y="43"/>
                    <a:pt x="1300" y="108"/>
                  </a:cubicBezTo>
                  <a:cubicBezTo>
                    <a:pt x="1231" y="384"/>
                    <a:pt x="1162" y="660"/>
                    <a:pt x="1116" y="936"/>
                  </a:cubicBezTo>
                  <a:lnTo>
                    <a:pt x="266" y="706"/>
                  </a:lnTo>
                  <a:cubicBezTo>
                    <a:pt x="261" y="703"/>
                    <a:pt x="254" y="702"/>
                    <a:pt x="245" y="702"/>
                  </a:cubicBezTo>
                  <a:cubicBezTo>
                    <a:pt x="173" y="702"/>
                    <a:pt x="0" y="777"/>
                    <a:pt x="82" y="798"/>
                  </a:cubicBezTo>
                  <a:lnTo>
                    <a:pt x="1093" y="1097"/>
                  </a:lnTo>
                  <a:cubicBezTo>
                    <a:pt x="932" y="1740"/>
                    <a:pt x="795" y="2407"/>
                    <a:pt x="634" y="3073"/>
                  </a:cubicBezTo>
                  <a:cubicBezTo>
                    <a:pt x="623" y="3128"/>
                    <a:pt x="674" y="3151"/>
                    <a:pt x="732" y="3151"/>
                  </a:cubicBezTo>
                  <a:cubicBezTo>
                    <a:pt x="798" y="3151"/>
                    <a:pt x="874" y="3122"/>
                    <a:pt x="887" y="3073"/>
                  </a:cubicBezTo>
                  <a:cubicBezTo>
                    <a:pt x="1024" y="2430"/>
                    <a:pt x="1185" y="1786"/>
                    <a:pt x="1323" y="1143"/>
                  </a:cubicBezTo>
                  <a:lnTo>
                    <a:pt x="2840" y="1556"/>
                  </a:lnTo>
                  <a:cubicBezTo>
                    <a:pt x="2845" y="1559"/>
                    <a:pt x="2852" y="1560"/>
                    <a:pt x="2861" y="1560"/>
                  </a:cubicBezTo>
                  <a:cubicBezTo>
                    <a:pt x="2928" y="1560"/>
                    <a:pt x="3085" y="1485"/>
                    <a:pt x="3024" y="1464"/>
                  </a:cubicBezTo>
                  <a:lnTo>
                    <a:pt x="1346" y="1005"/>
                  </a:lnTo>
                  <a:cubicBezTo>
                    <a:pt x="1415" y="683"/>
                    <a:pt x="1484" y="384"/>
                    <a:pt x="1553" y="85"/>
                  </a:cubicBezTo>
                  <a:cubicBezTo>
                    <a:pt x="1563" y="25"/>
                    <a:pt x="1521" y="0"/>
                    <a:pt x="14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1710000" y="3972350"/>
              <a:ext cx="36200" cy="21650"/>
            </a:xfrm>
            <a:custGeom>
              <a:avLst/>
              <a:gdLst/>
              <a:ahLst/>
              <a:cxnLst/>
              <a:rect l="l" t="t" r="r" b="b"/>
              <a:pathLst>
                <a:path w="1448" h="866" extrusionOk="0">
                  <a:moveTo>
                    <a:pt x="1303" y="0"/>
                  </a:moveTo>
                  <a:cubicBezTo>
                    <a:pt x="1279" y="0"/>
                    <a:pt x="1254" y="9"/>
                    <a:pt x="1232" y="30"/>
                  </a:cubicBezTo>
                  <a:lnTo>
                    <a:pt x="106" y="697"/>
                  </a:lnTo>
                  <a:cubicBezTo>
                    <a:pt x="0" y="768"/>
                    <a:pt x="43" y="865"/>
                    <a:pt x="132" y="865"/>
                  </a:cubicBezTo>
                  <a:cubicBezTo>
                    <a:pt x="158" y="865"/>
                    <a:pt x="189" y="856"/>
                    <a:pt x="221" y="835"/>
                  </a:cubicBezTo>
                  <a:lnTo>
                    <a:pt x="1324" y="168"/>
                  </a:lnTo>
                  <a:cubicBezTo>
                    <a:pt x="1448" y="98"/>
                    <a:pt x="1382" y="0"/>
                    <a:pt x="1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1732175" y="4005275"/>
              <a:ext cx="10950" cy="3475"/>
            </a:xfrm>
            <a:custGeom>
              <a:avLst/>
              <a:gdLst/>
              <a:ahLst/>
              <a:cxnLst/>
              <a:rect l="l" t="t" r="r" b="b"/>
              <a:pathLst>
                <a:path w="438" h="139" extrusionOk="0">
                  <a:moveTo>
                    <a:pt x="276" y="1"/>
                  </a:moveTo>
                  <a:cubicBezTo>
                    <a:pt x="184" y="1"/>
                    <a:pt x="1" y="139"/>
                    <a:pt x="184" y="139"/>
                  </a:cubicBezTo>
                  <a:cubicBezTo>
                    <a:pt x="276" y="139"/>
                    <a:pt x="437"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1761475" y="3944625"/>
              <a:ext cx="71100" cy="49625"/>
            </a:xfrm>
            <a:custGeom>
              <a:avLst/>
              <a:gdLst/>
              <a:ahLst/>
              <a:cxnLst/>
              <a:rect l="l" t="t" r="r" b="b"/>
              <a:pathLst>
                <a:path w="2844" h="1985" extrusionOk="0">
                  <a:moveTo>
                    <a:pt x="791" y="1"/>
                  </a:moveTo>
                  <a:cubicBezTo>
                    <a:pt x="438" y="1"/>
                    <a:pt x="98" y="237"/>
                    <a:pt x="1" y="611"/>
                  </a:cubicBezTo>
                  <a:cubicBezTo>
                    <a:pt x="1" y="663"/>
                    <a:pt x="52" y="686"/>
                    <a:pt x="111" y="686"/>
                  </a:cubicBezTo>
                  <a:cubicBezTo>
                    <a:pt x="182" y="686"/>
                    <a:pt x="264" y="651"/>
                    <a:pt x="277" y="588"/>
                  </a:cubicBezTo>
                  <a:cubicBezTo>
                    <a:pt x="332" y="344"/>
                    <a:pt x="526" y="234"/>
                    <a:pt x="728" y="234"/>
                  </a:cubicBezTo>
                  <a:cubicBezTo>
                    <a:pt x="945" y="234"/>
                    <a:pt x="1171" y="362"/>
                    <a:pt x="1242" y="588"/>
                  </a:cubicBezTo>
                  <a:cubicBezTo>
                    <a:pt x="1288" y="749"/>
                    <a:pt x="1288" y="910"/>
                    <a:pt x="1242" y="1071"/>
                  </a:cubicBezTo>
                  <a:cubicBezTo>
                    <a:pt x="1150" y="1369"/>
                    <a:pt x="943" y="1645"/>
                    <a:pt x="690" y="1852"/>
                  </a:cubicBezTo>
                  <a:cubicBezTo>
                    <a:pt x="622" y="1937"/>
                    <a:pt x="706" y="1985"/>
                    <a:pt x="782" y="1985"/>
                  </a:cubicBezTo>
                  <a:cubicBezTo>
                    <a:pt x="808" y="1985"/>
                    <a:pt x="833" y="1979"/>
                    <a:pt x="851" y="1967"/>
                  </a:cubicBezTo>
                  <a:lnTo>
                    <a:pt x="2713" y="1048"/>
                  </a:lnTo>
                  <a:cubicBezTo>
                    <a:pt x="2843" y="992"/>
                    <a:pt x="2778" y="891"/>
                    <a:pt x="2675" y="891"/>
                  </a:cubicBezTo>
                  <a:cubicBezTo>
                    <a:pt x="2651" y="891"/>
                    <a:pt x="2624" y="896"/>
                    <a:pt x="2598" y="910"/>
                  </a:cubicBezTo>
                  <a:lnTo>
                    <a:pt x="1196" y="1599"/>
                  </a:lnTo>
                  <a:cubicBezTo>
                    <a:pt x="1541" y="1139"/>
                    <a:pt x="1771" y="519"/>
                    <a:pt x="1219" y="128"/>
                  </a:cubicBezTo>
                  <a:cubicBezTo>
                    <a:pt x="1085" y="41"/>
                    <a:pt x="937" y="1"/>
                    <a:pt x="7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1332525" y="3978950"/>
              <a:ext cx="531750" cy="265925"/>
            </a:xfrm>
            <a:custGeom>
              <a:avLst/>
              <a:gdLst/>
              <a:ahLst/>
              <a:cxnLst/>
              <a:rect l="l" t="t" r="r" b="b"/>
              <a:pathLst>
                <a:path w="21270" h="10637" extrusionOk="0">
                  <a:moveTo>
                    <a:pt x="21109" y="1"/>
                  </a:moveTo>
                  <a:cubicBezTo>
                    <a:pt x="21088" y="1"/>
                    <a:pt x="21065" y="6"/>
                    <a:pt x="21043" y="19"/>
                  </a:cubicBezTo>
                  <a:cubicBezTo>
                    <a:pt x="13987" y="3329"/>
                    <a:pt x="7000" y="6800"/>
                    <a:pt x="127" y="10477"/>
                  </a:cubicBezTo>
                  <a:cubicBezTo>
                    <a:pt x="1" y="10550"/>
                    <a:pt x="59" y="10636"/>
                    <a:pt x="146" y="10636"/>
                  </a:cubicBezTo>
                  <a:cubicBezTo>
                    <a:pt x="169" y="10636"/>
                    <a:pt x="195" y="10630"/>
                    <a:pt x="219" y="10615"/>
                  </a:cubicBezTo>
                  <a:cubicBezTo>
                    <a:pt x="7115" y="6961"/>
                    <a:pt x="14079" y="3467"/>
                    <a:pt x="21158" y="157"/>
                  </a:cubicBezTo>
                  <a:cubicBezTo>
                    <a:pt x="21270" y="101"/>
                    <a:pt x="21201" y="1"/>
                    <a:pt x="21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1423925" y="4204650"/>
              <a:ext cx="80150" cy="55825"/>
            </a:xfrm>
            <a:custGeom>
              <a:avLst/>
              <a:gdLst/>
              <a:ahLst/>
              <a:cxnLst/>
              <a:rect l="l" t="t" r="r" b="b"/>
              <a:pathLst>
                <a:path w="3206" h="2233" extrusionOk="0">
                  <a:moveTo>
                    <a:pt x="1875" y="0"/>
                  </a:moveTo>
                  <a:cubicBezTo>
                    <a:pt x="1805" y="0"/>
                    <a:pt x="1704" y="26"/>
                    <a:pt x="1689" y="70"/>
                  </a:cubicBezTo>
                  <a:lnTo>
                    <a:pt x="1390" y="967"/>
                  </a:lnTo>
                  <a:cubicBezTo>
                    <a:pt x="1022" y="921"/>
                    <a:pt x="654" y="875"/>
                    <a:pt x="287" y="783"/>
                  </a:cubicBezTo>
                  <a:cubicBezTo>
                    <a:pt x="281" y="781"/>
                    <a:pt x="273" y="780"/>
                    <a:pt x="265" y="780"/>
                  </a:cubicBezTo>
                  <a:cubicBezTo>
                    <a:pt x="179" y="780"/>
                    <a:pt x="0" y="877"/>
                    <a:pt x="126" y="898"/>
                  </a:cubicBezTo>
                  <a:cubicBezTo>
                    <a:pt x="540" y="990"/>
                    <a:pt x="930" y="1059"/>
                    <a:pt x="1344" y="1105"/>
                  </a:cubicBezTo>
                  <a:cubicBezTo>
                    <a:pt x="1206" y="1472"/>
                    <a:pt x="1091" y="1840"/>
                    <a:pt x="953" y="2208"/>
                  </a:cubicBezTo>
                  <a:cubicBezTo>
                    <a:pt x="945" y="2225"/>
                    <a:pt x="976" y="2233"/>
                    <a:pt x="1019" y="2233"/>
                  </a:cubicBezTo>
                  <a:cubicBezTo>
                    <a:pt x="1090" y="2233"/>
                    <a:pt x="1192" y="2213"/>
                    <a:pt x="1206" y="2185"/>
                  </a:cubicBezTo>
                  <a:lnTo>
                    <a:pt x="1551" y="1150"/>
                  </a:lnTo>
                  <a:cubicBezTo>
                    <a:pt x="1820" y="1177"/>
                    <a:pt x="2097" y="1189"/>
                    <a:pt x="2373" y="1189"/>
                  </a:cubicBezTo>
                  <a:cubicBezTo>
                    <a:pt x="2568" y="1189"/>
                    <a:pt x="2763" y="1183"/>
                    <a:pt x="2953" y="1173"/>
                  </a:cubicBezTo>
                  <a:cubicBezTo>
                    <a:pt x="3045" y="1173"/>
                    <a:pt x="3206" y="1059"/>
                    <a:pt x="3045" y="1059"/>
                  </a:cubicBezTo>
                  <a:cubicBezTo>
                    <a:pt x="2916" y="1065"/>
                    <a:pt x="2786" y="1068"/>
                    <a:pt x="2657" y="1068"/>
                  </a:cubicBezTo>
                  <a:cubicBezTo>
                    <a:pt x="2304" y="1068"/>
                    <a:pt x="1950" y="1046"/>
                    <a:pt x="1597" y="1013"/>
                  </a:cubicBezTo>
                  <a:lnTo>
                    <a:pt x="1942" y="24"/>
                  </a:lnTo>
                  <a:cubicBezTo>
                    <a:pt x="1942" y="8"/>
                    <a:pt x="1913" y="0"/>
                    <a:pt x="18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1472525" y="4177450"/>
              <a:ext cx="38175" cy="27000"/>
            </a:xfrm>
            <a:custGeom>
              <a:avLst/>
              <a:gdLst/>
              <a:ahLst/>
              <a:cxnLst/>
              <a:rect l="l" t="t" r="r" b="b"/>
              <a:pathLst>
                <a:path w="1527" h="1080" extrusionOk="0">
                  <a:moveTo>
                    <a:pt x="497" y="0"/>
                  </a:moveTo>
                  <a:cubicBezTo>
                    <a:pt x="262" y="0"/>
                    <a:pt x="0" y="141"/>
                    <a:pt x="21" y="423"/>
                  </a:cubicBezTo>
                  <a:cubicBezTo>
                    <a:pt x="21" y="456"/>
                    <a:pt x="58" y="472"/>
                    <a:pt x="104" y="472"/>
                  </a:cubicBezTo>
                  <a:cubicBezTo>
                    <a:pt x="183" y="472"/>
                    <a:pt x="288" y="426"/>
                    <a:pt x="273" y="354"/>
                  </a:cubicBezTo>
                  <a:cubicBezTo>
                    <a:pt x="273" y="254"/>
                    <a:pt x="343" y="188"/>
                    <a:pt x="437" y="188"/>
                  </a:cubicBezTo>
                  <a:cubicBezTo>
                    <a:pt x="451" y="188"/>
                    <a:pt x="465" y="190"/>
                    <a:pt x="480" y="193"/>
                  </a:cubicBezTo>
                  <a:cubicBezTo>
                    <a:pt x="595" y="216"/>
                    <a:pt x="687" y="285"/>
                    <a:pt x="710" y="400"/>
                  </a:cubicBezTo>
                  <a:cubicBezTo>
                    <a:pt x="756" y="607"/>
                    <a:pt x="756" y="813"/>
                    <a:pt x="710" y="997"/>
                  </a:cubicBezTo>
                  <a:cubicBezTo>
                    <a:pt x="710" y="1059"/>
                    <a:pt x="771" y="1079"/>
                    <a:pt x="826" y="1079"/>
                  </a:cubicBezTo>
                  <a:cubicBezTo>
                    <a:pt x="853" y="1079"/>
                    <a:pt x="879" y="1074"/>
                    <a:pt x="894" y="1066"/>
                  </a:cubicBezTo>
                  <a:cubicBezTo>
                    <a:pt x="1124" y="974"/>
                    <a:pt x="1331" y="836"/>
                    <a:pt x="1469" y="630"/>
                  </a:cubicBezTo>
                  <a:cubicBezTo>
                    <a:pt x="1527" y="557"/>
                    <a:pt x="1456" y="512"/>
                    <a:pt x="1379" y="512"/>
                  </a:cubicBezTo>
                  <a:cubicBezTo>
                    <a:pt x="1334" y="512"/>
                    <a:pt x="1287" y="527"/>
                    <a:pt x="1262" y="561"/>
                  </a:cubicBezTo>
                  <a:cubicBezTo>
                    <a:pt x="1193" y="676"/>
                    <a:pt x="1101" y="767"/>
                    <a:pt x="986" y="813"/>
                  </a:cubicBezTo>
                  <a:cubicBezTo>
                    <a:pt x="1009" y="492"/>
                    <a:pt x="986" y="101"/>
                    <a:pt x="595" y="9"/>
                  </a:cubicBezTo>
                  <a:cubicBezTo>
                    <a:pt x="564" y="3"/>
                    <a:pt x="531" y="0"/>
                    <a:pt x="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1529625" y="4166125"/>
              <a:ext cx="35450" cy="33925"/>
            </a:xfrm>
            <a:custGeom>
              <a:avLst/>
              <a:gdLst/>
              <a:ahLst/>
              <a:cxnLst/>
              <a:rect l="l" t="t" r="r" b="b"/>
              <a:pathLst>
                <a:path w="1418" h="1357" extrusionOk="0">
                  <a:moveTo>
                    <a:pt x="195" y="0"/>
                  </a:moveTo>
                  <a:cubicBezTo>
                    <a:pt x="108" y="0"/>
                    <a:pt x="10" y="76"/>
                    <a:pt x="58" y="140"/>
                  </a:cubicBezTo>
                  <a:cubicBezTo>
                    <a:pt x="196" y="347"/>
                    <a:pt x="334" y="531"/>
                    <a:pt x="495" y="715"/>
                  </a:cubicBezTo>
                  <a:lnTo>
                    <a:pt x="58" y="1037"/>
                  </a:lnTo>
                  <a:cubicBezTo>
                    <a:pt x="1" y="1071"/>
                    <a:pt x="35" y="1083"/>
                    <a:pt x="90" y="1083"/>
                  </a:cubicBezTo>
                  <a:cubicBezTo>
                    <a:pt x="144" y="1083"/>
                    <a:pt x="219" y="1071"/>
                    <a:pt x="242" y="1060"/>
                  </a:cubicBezTo>
                  <a:cubicBezTo>
                    <a:pt x="357" y="968"/>
                    <a:pt x="472" y="899"/>
                    <a:pt x="564" y="807"/>
                  </a:cubicBezTo>
                  <a:cubicBezTo>
                    <a:pt x="748" y="991"/>
                    <a:pt x="931" y="1174"/>
                    <a:pt x="1138" y="1335"/>
                  </a:cubicBezTo>
                  <a:cubicBezTo>
                    <a:pt x="1158" y="1350"/>
                    <a:pt x="1183" y="1356"/>
                    <a:pt x="1209" y="1356"/>
                  </a:cubicBezTo>
                  <a:cubicBezTo>
                    <a:pt x="1305" y="1356"/>
                    <a:pt x="1418" y="1270"/>
                    <a:pt x="1345" y="1197"/>
                  </a:cubicBezTo>
                  <a:cubicBezTo>
                    <a:pt x="1138" y="1037"/>
                    <a:pt x="931" y="853"/>
                    <a:pt x="771" y="669"/>
                  </a:cubicBezTo>
                  <a:lnTo>
                    <a:pt x="1230" y="324"/>
                  </a:lnTo>
                  <a:cubicBezTo>
                    <a:pt x="1276" y="278"/>
                    <a:pt x="1236" y="261"/>
                    <a:pt x="1179" y="261"/>
                  </a:cubicBezTo>
                  <a:cubicBezTo>
                    <a:pt x="1121" y="261"/>
                    <a:pt x="1046" y="278"/>
                    <a:pt x="1023" y="301"/>
                  </a:cubicBezTo>
                  <a:lnTo>
                    <a:pt x="679" y="554"/>
                  </a:lnTo>
                  <a:cubicBezTo>
                    <a:pt x="541" y="393"/>
                    <a:pt x="403" y="232"/>
                    <a:pt x="288" y="48"/>
                  </a:cubicBezTo>
                  <a:cubicBezTo>
                    <a:pt x="267" y="14"/>
                    <a:pt x="232" y="0"/>
                    <a:pt x="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1573150" y="4127100"/>
              <a:ext cx="78600" cy="52775"/>
            </a:xfrm>
            <a:custGeom>
              <a:avLst/>
              <a:gdLst/>
              <a:ahLst/>
              <a:cxnLst/>
              <a:rect l="l" t="t" r="r" b="b"/>
              <a:pathLst>
                <a:path w="3144" h="2111" extrusionOk="0">
                  <a:moveTo>
                    <a:pt x="1008" y="1"/>
                  </a:moveTo>
                  <a:cubicBezTo>
                    <a:pt x="626" y="1"/>
                    <a:pt x="296" y="294"/>
                    <a:pt x="18" y="552"/>
                  </a:cubicBezTo>
                  <a:cubicBezTo>
                    <a:pt x="0" y="570"/>
                    <a:pt x="23" y="577"/>
                    <a:pt x="60" y="577"/>
                  </a:cubicBezTo>
                  <a:cubicBezTo>
                    <a:pt x="121" y="577"/>
                    <a:pt x="219" y="557"/>
                    <a:pt x="248" y="529"/>
                  </a:cubicBezTo>
                  <a:cubicBezTo>
                    <a:pt x="397" y="380"/>
                    <a:pt x="683" y="133"/>
                    <a:pt x="925" y="133"/>
                  </a:cubicBezTo>
                  <a:cubicBezTo>
                    <a:pt x="945" y="133"/>
                    <a:pt x="964" y="135"/>
                    <a:pt x="983" y="138"/>
                  </a:cubicBezTo>
                  <a:cubicBezTo>
                    <a:pt x="1213" y="161"/>
                    <a:pt x="1351" y="368"/>
                    <a:pt x="1305" y="575"/>
                  </a:cubicBezTo>
                  <a:cubicBezTo>
                    <a:pt x="1259" y="851"/>
                    <a:pt x="960" y="989"/>
                    <a:pt x="868" y="1242"/>
                  </a:cubicBezTo>
                  <a:cubicBezTo>
                    <a:pt x="861" y="1263"/>
                    <a:pt x="879" y="1271"/>
                    <a:pt x="908" y="1271"/>
                  </a:cubicBezTo>
                  <a:cubicBezTo>
                    <a:pt x="970" y="1271"/>
                    <a:pt x="1082" y="1234"/>
                    <a:pt x="1098" y="1219"/>
                  </a:cubicBezTo>
                  <a:cubicBezTo>
                    <a:pt x="1167" y="1150"/>
                    <a:pt x="1236" y="1081"/>
                    <a:pt x="1305" y="1035"/>
                  </a:cubicBezTo>
                  <a:lnTo>
                    <a:pt x="1512" y="874"/>
                  </a:lnTo>
                  <a:lnTo>
                    <a:pt x="2155" y="828"/>
                  </a:lnTo>
                  <a:cubicBezTo>
                    <a:pt x="2454" y="943"/>
                    <a:pt x="2500" y="1333"/>
                    <a:pt x="2247" y="1517"/>
                  </a:cubicBezTo>
                  <a:cubicBezTo>
                    <a:pt x="1857" y="1816"/>
                    <a:pt x="1282" y="1908"/>
                    <a:pt x="845" y="2046"/>
                  </a:cubicBezTo>
                  <a:cubicBezTo>
                    <a:pt x="715" y="2078"/>
                    <a:pt x="769" y="2111"/>
                    <a:pt x="836" y="2111"/>
                  </a:cubicBezTo>
                  <a:cubicBezTo>
                    <a:pt x="864" y="2111"/>
                    <a:pt x="894" y="2105"/>
                    <a:pt x="914" y="2092"/>
                  </a:cubicBezTo>
                  <a:cubicBezTo>
                    <a:pt x="1305" y="1977"/>
                    <a:pt x="3144" y="1678"/>
                    <a:pt x="2569" y="897"/>
                  </a:cubicBezTo>
                  <a:cubicBezTo>
                    <a:pt x="2419" y="704"/>
                    <a:pt x="2235" y="631"/>
                    <a:pt x="2041" y="631"/>
                  </a:cubicBezTo>
                  <a:cubicBezTo>
                    <a:pt x="1818" y="631"/>
                    <a:pt x="1583" y="728"/>
                    <a:pt x="1374" y="851"/>
                  </a:cubicBezTo>
                  <a:cubicBezTo>
                    <a:pt x="1466" y="759"/>
                    <a:pt x="1535" y="644"/>
                    <a:pt x="1581" y="529"/>
                  </a:cubicBezTo>
                  <a:cubicBezTo>
                    <a:pt x="1581" y="276"/>
                    <a:pt x="1420" y="69"/>
                    <a:pt x="1190" y="23"/>
                  </a:cubicBezTo>
                  <a:cubicBezTo>
                    <a:pt x="1128" y="8"/>
                    <a:pt x="1067" y="1"/>
                    <a:pt x="1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1625575" y="4096300"/>
              <a:ext cx="27800" cy="13750"/>
            </a:xfrm>
            <a:custGeom>
              <a:avLst/>
              <a:gdLst/>
              <a:ahLst/>
              <a:cxnLst/>
              <a:rect l="l" t="t" r="r" b="b"/>
              <a:pathLst>
                <a:path w="1112" h="550" extrusionOk="0">
                  <a:moveTo>
                    <a:pt x="983" y="0"/>
                  </a:moveTo>
                  <a:cubicBezTo>
                    <a:pt x="944" y="0"/>
                    <a:pt x="903" y="6"/>
                    <a:pt x="886" y="14"/>
                  </a:cubicBezTo>
                  <a:lnTo>
                    <a:pt x="81" y="474"/>
                  </a:lnTo>
                  <a:cubicBezTo>
                    <a:pt x="1" y="528"/>
                    <a:pt x="46" y="550"/>
                    <a:pt x="107" y="550"/>
                  </a:cubicBezTo>
                  <a:cubicBezTo>
                    <a:pt x="150" y="550"/>
                    <a:pt x="200" y="539"/>
                    <a:pt x="219" y="520"/>
                  </a:cubicBezTo>
                  <a:lnTo>
                    <a:pt x="1024" y="60"/>
                  </a:lnTo>
                  <a:cubicBezTo>
                    <a:pt x="1111" y="16"/>
                    <a:pt x="1051" y="0"/>
                    <a:pt x="9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1626100" y="4113575"/>
              <a:ext cx="71050" cy="38900"/>
            </a:xfrm>
            <a:custGeom>
              <a:avLst/>
              <a:gdLst/>
              <a:ahLst/>
              <a:cxnLst/>
              <a:rect l="l" t="t" r="r" b="b"/>
              <a:pathLst>
                <a:path w="2842" h="1556" extrusionOk="0">
                  <a:moveTo>
                    <a:pt x="224" y="0"/>
                  </a:moveTo>
                  <a:cubicBezTo>
                    <a:pt x="144" y="0"/>
                    <a:pt x="0" y="67"/>
                    <a:pt x="37" y="105"/>
                  </a:cubicBezTo>
                  <a:lnTo>
                    <a:pt x="589" y="587"/>
                  </a:lnTo>
                  <a:cubicBezTo>
                    <a:pt x="610" y="602"/>
                    <a:pt x="636" y="607"/>
                    <a:pt x="663" y="607"/>
                  </a:cubicBezTo>
                  <a:cubicBezTo>
                    <a:pt x="723" y="607"/>
                    <a:pt x="787" y="580"/>
                    <a:pt x="819" y="564"/>
                  </a:cubicBezTo>
                  <a:cubicBezTo>
                    <a:pt x="1028" y="411"/>
                    <a:pt x="1365" y="223"/>
                    <a:pt x="1659" y="223"/>
                  </a:cubicBezTo>
                  <a:cubicBezTo>
                    <a:pt x="1849" y="223"/>
                    <a:pt x="2021" y="302"/>
                    <a:pt x="2129" y="518"/>
                  </a:cubicBezTo>
                  <a:cubicBezTo>
                    <a:pt x="2428" y="1116"/>
                    <a:pt x="1577" y="1392"/>
                    <a:pt x="1141" y="1438"/>
                  </a:cubicBezTo>
                  <a:cubicBezTo>
                    <a:pt x="1035" y="1438"/>
                    <a:pt x="948" y="1555"/>
                    <a:pt x="1062" y="1555"/>
                  </a:cubicBezTo>
                  <a:cubicBezTo>
                    <a:pt x="1071" y="1555"/>
                    <a:pt x="1082" y="1554"/>
                    <a:pt x="1095" y="1553"/>
                  </a:cubicBezTo>
                  <a:cubicBezTo>
                    <a:pt x="1600" y="1507"/>
                    <a:pt x="2842" y="1139"/>
                    <a:pt x="2336" y="380"/>
                  </a:cubicBezTo>
                  <a:cubicBezTo>
                    <a:pt x="2188" y="150"/>
                    <a:pt x="1978" y="64"/>
                    <a:pt x="1750" y="64"/>
                  </a:cubicBezTo>
                  <a:cubicBezTo>
                    <a:pt x="1408" y="64"/>
                    <a:pt x="1025" y="257"/>
                    <a:pt x="750" y="449"/>
                  </a:cubicBezTo>
                  <a:cubicBezTo>
                    <a:pt x="589" y="289"/>
                    <a:pt x="428" y="151"/>
                    <a:pt x="267" y="13"/>
                  </a:cubicBezTo>
                  <a:cubicBezTo>
                    <a:pt x="259" y="4"/>
                    <a:pt x="243"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1697850" y="4088900"/>
              <a:ext cx="30350" cy="14625"/>
            </a:xfrm>
            <a:custGeom>
              <a:avLst/>
              <a:gdLst/>
              <a:ahLst/>
              <a:cxnLst/>
              <a:rect l="l" t="t" r="r" b="b"/>
              <a:pathLst>
                <a:path w="1214" h="585" extrusionOk="0">
                  <a:moveTo>
                    <a:pt x="1038" y="1"/>
                  </a:moveTo>
                  <a:cubicBezTo>
                    <a:pt x="1020" y="1"/>
                    <a:pt x="1001" y="4"/>
                    <a:pt x="983" y="11"/>
                  </a:cubicBezTo>
                  <a:lnTo>
                    <a:pt x="109" y="425"/>
                  </a:lnTo>
                  <a:cubicBezTo>
                    <a:pt x="1" y="497"/>
                    <a:pt x="63" y="584"/>
                    <a:pt x="151" y="584"/>
                  </a:cubicBezTo>
                  <a:cubicBezTo>
                    <a:pt x="174" y="584"/>
                    <a:pt x="200" y="578"/>
                    <a:pt x="224" y="563"/>
                  </a:cubicBezTo>
                  <a:lnTo>
                    <a:pt x="1098" y="149"/>
                  </a:lnTo>
                  <a:cubicBezTo>
                    <a:pt x="1214" y="91"/>
                    <a:pt x="1135" y="1"/>
                    <a:pt x="10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1740800" y="4054850"/>
              <a:ext cx="45075" cy="35600"/>
            </a:xfrm>
            <a:custGeom>
              <a:avLst/>
              <a:gdLst/>
              <a:ahLst/>
              <a:cxnLst/>
              <a:rect l="l" t="t" r="r" b="b"/>
              <a:pathLst>
                <a:path w="1803" h="1424" extrusionOk="0">
                  <a:moveTo>
                    <a:pt x="368" y="408"/>
                  </a:moveTo>
                  <a:cubicBezTo>
                    <a:pt x="437" y="592"/>
                    <a:pt x="529" y="753"/>
                    <a:pt x="644" y="914"/>
                  </a:cubicBezTo>
                  <a:cubicBezTo>
                    <a:pt x="552" y="983"/>
                    <a:pt x="437" y="1075"/>
                    <a:pt x="345" y="1166"/>
                  </a:cubicBezTo>
                  <a:cubicBezTo>
                    <a:pt x="299" y="914"/>
                    <a:pt x="299" y="661"/>
                    <a:pt x="368" y="408"/>
                  </a:cubicBezTo>
                  <a:close/>
                  <a:moveTo>
                    <a:pt x="386" y="1"/>
                  </a:moveTo>
                  <a:cubicBezTo>
                    <a:pt x="316" y="1"/>
                    <a:pt x="223" y="55"/>
                    <a:pt x="207" y="86"/>
                  </a:cubicBezTo>
                  <a:cubicBezTo>
                    <a:pt x="23" y="500"/>
                    <a:pt x="0" y="937"/>
                    <a:pt x="92" y="1373"/>
                  </a:cubicBezTo>
                  <a:cubicBezTo>
                    <a:pt x="100" y="1403"/>
                    <a:pt x="124" y="1413"/>
                    <a:pt x="154" y="1413"/>
                  </a:cubicBezTo>
                  <a:cubicBezTo>
                    <a:pt x="219" y="1413"/>
                    <a:pt x="314" y="1366"/>
                    <a:pt x="345" y="1350"/>
                  </a:cubicBezTo>
                  <a:cubicBezTo>
                    <a:pt x="460" y="1212"/>
                    <a:pt x="575" y="1098"/>
                    <a:pt x="713" y="1006"/>
                  </a:cubicBezTo>
                  <a:cubicBezTo>
                    <a:pt x="782" y="1075"/>
                    <a:pt x="828" y="1144"/>
                    <a:pt x="897" y="1212"/>
                  </a:cubicBezTo>
                  <a:cubicBezTo>
                    <a:pt x="943" y="1304"/>
                    <a:pt x="1012" y="1373"/>
                    <a:pt x="1104" y="1419"/>
                  </a:cubicBezTo>
                  <a:cubicBezTo>
                    <a:pt x="1110" y="1422"/>
                    <a:pt x="1119" y="1424"/>
                    <a:pt x="1131" y="1424"/>
                  </a:cubicBezTo>
                  <a:cubicBezTo>
                    <a:pt x="1206" y="1424"/>
                    <a:pt x="1370" y="1364"/>
                    <a:pt x="1310" y="1304"/>
                  </a:cubicBezTo>
                  <a:cubicBezTo>
                    <a:pt x="1219" y="1258"/>
                    <a:pt x="1196" y="1189"/>
                    <a:pt x="1127" y="1144"/>
                  </a:cubicBezTo>
                  <a:cubicBezTo>
                    <a:pt x="1127" y="1098"/>
                    <a:pt x="1104" y="1029"/>
                    <a:pt x="1127" y="983"/>
                  </a:cubicBezTo>
                  <a:cubicBezTo>
                    <a:pt x="1127" y="956"/>
                    <a:pt x="1103" y="945"/>
                    <a:pt x="1069" y="945"/>
                  </a:cubicBezTo>
                  <a:cubicBezTo>
                    <a:pt x="1046" y="945"/>
                    <a:pt x="1017" y="950"/>
                    <a:pt x="989" y="960"/>
                  </a:cubicBezTo>
                  <a:lnTo>
                    <a:pt x="897" y="845"/>
                  </a:lnTo>
                  <a:cubicBezTo>
                    <a:pt x="1150" y="684"/>
                    <a:pt x="1402" y="523"/>
                    <a:pt x="1678" y="408"/>
                  </a:cubicBezTo>
                  <a:cubicBezTo>
                    <a:pt x="1803" y="355"/>
                    <a:pt x="1734" y="301"/>
                    <a:pt x="1655" y="301"/>
                  </a:cubicBezTo>
                  <a:cubicBezTo>
                    <a:pt x="1631" y="301"/>
                    <a:pt x="1607" y="306"/>
                    <a:pt x="1586" y="316"/>
                  </a:cubicBezTo>
                  <a:cubicBezTo>
                    <a:pt x="1333" y="431"/>
                    <a:pt x="1058" y="592"/>
                    <a:pt x="828" y="753"/>
                  </a:cubicBezTo>
                  <a:cubicBezTo>
                    <a:pt x="667" y="523"/>
                    <a:pt x="552" y="293"/>
                    <a:pt x="460" y="40"/>
                  </a:cubicBezTo>
                  <a:cubicBezTo>
                    <a:pt x="446" y="12"/>
                    <a:pt x="418" y="1"/>
                    <a:pt x="3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p:nvPr/>
          </p:nvSpPr>
          <p:spPr>
            <a:xfrm>
              <a:off x="1893500" y="3946550"/>
              <a:ext cx="81200" cy="81800"/>
            </a:xfrm>
            <a:custGeom>
              <a:avLst/>
              <a:gdLst/>
              <a:ahLst/>
              <a:cxnLst/>
              <a:rect l="l" t="t" r="r" b="b"/>
              <a:pathLst>
                <a:path w="3248" h="3272" extrusionOk="0">
                  <a:moveTo>
                    <a:pt x="809" y="1"/>
                  </a:moveTo>
                  <a:cubicBezTo>
                    <a:pt x="591" y="1"/>
                    <a:pt x="367" y="38"/>
                    <a:pt x="144" y="120"/>
                  </a:cubicBezTo>
                  <a:cubicBezTo>
                    <a:pt x="1" y="161"/>
                    <a:pt x="22" y="311"/>
                    <a:pt x="141" y="311"/>
                  </a:cubicBezTo>
                  <a:cubicBezTo>
                    <a:pt x="156" y="311"/>
                    <a:pt x="172" y="309"/>
                    <a:pt x="190" y="304"/>
                  </a:cubicBezTo>
                  <a:cubicBezTo>
                    <a:pt x="384" y="235"/>
                    <a:pt x="578" y="202"/>
                    <a:pt x="768" y="202"/>
                  </a:cubicBezTo>
                  <a:cubicBezTo>
                    <a:pt x="1773" y="202"/>
                    <a:pt x="2640" y="1106"/>
                    <a:pt x="2466" y="2189"/>
                  </a:cubicBezTo>
                  <a:lnTo>
                    <a:pt x="1684" y="2005"/>
                  </a:lnTo>
                  <a:cubicBezTo>
                    <a:pt x="1684" y="1978"/>
                    <a:pt x="1660" y="1967"/>
                    <a:pt x="1627" y="1967"/>
                  </a:cubicBezTo>
                  <a:cubicBezTo>
                    <a:pt x="1603" y="1967"/>
                    <a:pt x="1575" y="1972"/>
                    <a:pt x="1546" y="1982"/>
                  </a:cubicBezTo>
                  <a:cubicBezTo>
                    <a:pt x="1500" y="1982"/>
                    <a:pt x="1270" y="2051"/>
                    <a:pt x="1362" y="2074"/>
                  </a:cubicBezTo>
                  <a:lnTo>
                    <a:pt x="1431" y="2097"/>
                  </a:lnTo>
                  <a:cubicBezTo>
                    <a:pt x="1408" y="2396"/>
                    <a:pt x="1408" y="2694"/>
                    <a:pt x="1431" y="2993"/>
                  </a:cubicBezTo>
                  <a:cubicBezTo>
                    <a:pt x="1453" y="3142"/>
                    <a:pt x="1592" y="3272"/>
                    <a:pt x="1741" y="3272"/>
                  </a:cubicBezTo>
                  <a:cubicBezTo>
                    <a:pt x="1752" y="3272"/>
                    <a:pt x="1764" y="3271"/>
                    <a:pt x="1776" y="3269"/>
                  </a:cubicBezTo>
                  <a:cubicBezTo>
                    <a:pt x="2259" y="3269"/>
                    <a:pt x="2741" y="2878"/>
                    <a:pt x="3063" y="2602"/>
                  </a:cubicBezTo>
                  <a:cubicBezTo>
                    <a:pt x="3131" y="2549"/>
                    <a:pt x="3072" y="2526"/>
                    <a:pt x="3002" y="2526"/>
                  </a:cubicBezTo>
                  <a:cubicBezTo>
                    <a:pt x="2953" y="2526"/>
                    <a:pt x="2898" y="2537"/>
                    <a:pt x="2879" y="2556"/>
                  </a:cubicBezTo>
                  <a:cubicBezTo>
                    <a:pt x="2640" y="2752"/>
                    <a:pt x="2258" y="3112"/>
                    <a:pt x="1925" y="3112"/>
                  </a:cubicBezTo>
                  <a:cubicBezTo>
                    <a:pt x="1906" y="3112"/>
                    <a:pt x="1887" y="3111"/>
                    <a:pt x="1868" y="3108"/>
                  </a:cubicBezTo>
                  <a:cubicBezTo>
                    <a:pt x="1730" y="3085"/>
                    <a:pt x="1707" y="3039"/>
                    <a:pt x="1684" y="2901"/>
                  </a:cubicBezTo>
                  <a:cubicBezTo>
                    <a:pt x="1684" y="2809"/>
                    <a:pt x="1684" y="2694"/>
                    <a:pt x="1684" y="2579"/>
                  </a:cubicBezTo>
                  <a:lnTo>
                    <a:pt x="1684" y="2143"/>
                  </a:lnTo>
                  <a:lnTo>
                    <a:pt x="2466" y="2350"/>
                  </a:lnTo>
                  <a:cubicBezTo>
                    <a:pt x="2452" y="2390"/>
                    <a:pt x="2493" y="2414"/>
                    <a:pt x="2543" y="2414"/>
                  </a:cubicBezTo>
                  <a:cubicBezTo>
                    <a:pt x="2580" y="2414"/>
                    <a:pt x="2621" y="2401"/>
                    <a:pt x="2649" y="2373"/>
                  </a:cubicBezTo>
                  <a:lnTo>
                    <a:pt x="2971" y="2465"/>
                  </a:lnTo>
                  <a:cubicBezTo>
                    <a:pt x="3040" y="2465"/>
                    <a:pt x="3247" y="2373"/>
                    <a:pt x="3155" y="2350"/>
                  </a:cubicBezTo>
                  <a:lnTo>
                    <a:pt x="2718" y="2235"/>
                  </a:lnTo>
                  <a:cubicBezTo>
                    <a:pt x="2911" y="1021"/>
                    <a:pt x="1941" y="1"/>
                    <a:pt x="8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6"/>
            <p:cNvSpPr/>
            <p:nvPr/>
          </p:nvSpPr>
          <p:spPr>
            <a:xfrm>
              <a:off x="1822900" y="4041400"/>
              <a:ext cx="224575" cy="140400"/>
            </a:xfrm>
            <a:custGeom>
              <a:avLst/>
              <a:gdLst/>
              <a:ahLst/>
              <a:cxnLst/>
              <a:rect l="l" t="t" r="r" b="b"/>
              <a:pathLst>
                <a:path w="8983" h="5616" extrusionOk="0">
                  <a:moveTo>
                    <a:pt x="8926" y="0"/>
                  </a:moveTo>
                  <a:cubicBezTo>
                    <a:pt x="8875" y="0"/>
                    <a:pt x="8787" y="13"/>
                    <a:pt x="8760" y="27"/>
                  </a:cubicBezTo>
                  <a:cubicBezTo>
                    <a:pt x="8278" y="325"/>
                    <a:pt x="7818" y="647"/>
                    <a:pt x="7335" y="946"/>
                  </a:cubicBezTo>
                  <a:cubicBezTo>
                    <a:pt x="7174" y="854"/>
                    <a:pt x="7013" y="808"/>
                    <a:pt x="6830" y="762"/>
                  </a:cubicBezTo>
                  <a:cubicBezTo>
                    <a:pt x="6761" y="762"/>
                    <a:pt x="6715" y="785"/>
                    <a:pt x="6646" y="808"/>
                  </a:cubicBezTo>
                  <a:cubicBezTo>
                    <a:pt x="6646" y="808"/>
                    <a:pt x="6554" y="854"/>
                    <a:pt x="6623" y="877"/>
                  </a:cubicBezTo>
                  <a:cubicBezTo>
                    <a:pt x="6807" y="900"/>
                    <a:pt x="6990" y="969"/>
                    <a:pt x="7151" y="1061"/>
                  </a:cubicBezTo>
                  <a:lnTo>
                    <a:pt x="5933" y="1865"/>
                  </a:lnTo>
                  <a:cubicBezTo>
                    <a:pt x="5726" y="1659"/>
                    <a:pt x="5496" y="1475"/>
                    <a:pt x="5221" y="1383"/>
                  </a:cubicBezTo>
                  <a:cubicBezTo>
                    <a:pt x="5210" y="1375"/>
                    <a:pt x="5195" y="1372"/>
                    <a:pt x="5178" y="1372"/>
                  </a:cubicBezTo>
                  <a:cubicBezTo>
                    <a:pt x="5093" y="1372"/>
                    <a:pt x="4960" y="1459"/>
                    <a:pt x="5037" y="1498"/>
                  </a:cubicBezTo>
                  <a:cubicBezTo>
                    <a:pt x="5290" y="1613"/>
                    <a:pt x="5542" y="1773"/>
                    <a:pt x="5726" y="2003"/>
                  </a:cubicBezTo>
                  <a:lnTo>
                    <a:pt x="4255" y="2946"/>
                  </a:lnTo>
                  <a:lnTo>
                    <a:pt x="2899" y="2095"/>
                  </a:lnTo>
                  <a:cubicBezTo>
                    <a:pt x="2922" y="2049"/>
                    <a:pt x="2945" y="2026"/>
                    <a:pt x="2991" y="1980"/>
                  </a:cubicBezTo>
                  <a:cubicBezTo>
                    <a:pt x="3023" y="1938"/>
                    <a:pt x="2986" y="1920"/>
                    <a:pt x="2932" y="1920"/>
                  </a:cubicBezTo>
                  <a:cubicBezTo>
                    <a:pt x="2870" y="1920"/>
                    <a:pt x="2786" y="1943"/>
                    <a:pt x="2761" y="1980"/>
                  </a:cubicBezTo>
                  <a:lnTo>
                    <a:pt x="2761" y="2003"/>
                  </a:lnTo>
                  <a:lnTo>
                    <a:pt x="2049" y="1590"/>
                  </a:lnTo>
                  <a:cubicBezTo>
                    <a:pt x="2040" y="1581"/>
                    <a:pt x="2025" y="1577"/>
                    <a:pt x="2006" y="1577"/>
                  </a:cubicBezTo>
                  <a:cubicBezTo>
                    <a:pt x="1926" y="1577"/>
                    <a:pt x="1786" y="1644"/>
                    <a:pt x="1842" y="1682"/>
                  </a:cubicBezTo>
                  <a:lnTo>
                    <a:pt x="2600" y="2164"/>
                  </a:lnTo>
                  <a:cubicBezTo>
                    <a:pt x="2462" y="2302"/>
                    <a:pt x="2279" y="2417"/>
                    <a:pt x="2072" y="2486"/>
                  </a:cubicBezTo>
                  <a:cubicBezTo>
                    <a:pt x="2049" y="2509"/>
                    <a:pt x="1980" y="2555"/>
                    <a:pt x="2026" y="2601"/>
                  </a:cubicBezTo>
                  <a:cubicBezTo>
                    <a:pt x="2036" y="2620"/>
                    <a:pt x="2058" y="2627"/>
                    <a:pt x="2083" y="2627"/>
                  </a:cubicBezTo>
                  <a:cubicBezTo>
                    <a:pt x="2118" y="2627"/>
                    <a:pt x="2160" y="2614"/>
                    <a:pt x="2187" y="2601"/>
                  </a:cubicBezTo>
                  <a:cubicBezTo>
                    <a:pt x="2394" y="2532"/>
                    <a:pt x="2600" y="2394"/>
                    <a:pt x="2761" y="2256"/>
                  </a:cubicBezTo>
                  <a:lnTo>
                    <a:pt x="4071" y="3061"/>
                  </a:lnTo>
                  <a:cubicBezTo>
                    <a:pt x="2738" y="3934"/>
                    <a:pt x="1382" y="4784"/>
                    <a:pt x="49" y="5589"/>
                  </a:cubicBezTo>
                  <a:cubicBezTo>
                    <a:pt x="1" y="5608"/>
                    <a:pt x="18" y="5615"/>
                    <a:pt x="57" y="5615"/>
                  </a:cubicBezTo>
                  <a:cubicBezTo>
                    <a:pt x="111" y="5615"/>
                    <a:pt x="206" y="5602"/>
                    <a:pt x="233" y="5589"/>
                  </a:cubicBezTo>
                  <a:cubicBezTo>
                    <a:pt x="1566" y="4784"/>
                    <a:pt x="2876" y="3957"/>
                    <a:pt x="4186" y="3130"/>
                  </a:cubicBezTo>
                  <a:lnTo>
                    <a:pt x="5244" y="3796"/>
                  </a:lnTo>
                  <a:lnTo>
                    <a:pt x="4807" y="4164"/>
                  </a:lnTo>
                  <a:cubicBezTo>
                    <a:pt x="4707" y="4247"/>
                    <a:pt x="4788" y="4306"/>
                    <a:pt x="4875" y="4306"/>
                  </a:cubicBezTo>
                  <a:cubicBezTo>
                    <a:pt x="4908" y="4306"/>
                    <a:pt x="4942" y="4298"/>
                    <a:pt x="4968" y="4279"/>
                  </a:cubicBezTo>
                  <a:lnTo>
                    <a:pt x="5427" y="3911"/>
                  </a:lnTo>
                  <a:lnTo>
                    <a:pt x="6646" y="4647"/>
                  </a:lnTo>
                  <a:lnTo>
                    <a:pt x="6186" y="5106"/>
                  </a:lnTo>
                  <a:cubicBezTo>
                    <a:pt x="6140" y="5152"/>
                    <a:pt x="6232" y="5152"/>
                    <a:pt x="6255" y="5152"/>
                  </a:cubicBezTo>
                  <a:cubicBezTo>
                    <a:pt x="6301" y="5152"/>
                    <a:pt x="6370" y="5129"/>
                    <a:pt x="6416" y="5083"/>
                  </a:cubicBezTo>
                  <a:lnTo>
                    <a:pt x="6761" y="4738"/>
                  </a:lnTo>
                  <a:cubicBezTo>
                    <a:pt x="7197" y="5014"/>
                    <a:pt x="7657" y="5267"/>
                    <a:pt x="8094" y="5543"/>
                  </a:cubicBezTo>
                  <a:cubicBezTo>
                    <a:pt x="8099" y="5545"/>
                    <a:pt x="8106" y="5547"/>
                    <a:pt x="8114" y="5547"/>
                  </a:cubicBezTo>
                  <a:cubicBezTo>
                    <a:pt x="8186" y="5547"/>
                    <a:pt x="8360" y="5469"/>
                    <a:pt x="8278" y="5428"/>
                  </a:cubicBezTo>
                  <a:cubicBezTo>
                    <a:pt x="7818" y="5129"/>
                    <a:pt x="7381" y="4876"/>
                    <a:pt x="6921" y="4601"/>
                  </a:cubicBezTo>
                  <a:lnTo>
                    <a:pt x="6944" y="4555"/>
                  </a:lnTo>
                  <a:cubicBezTo>
                    <a:pt x="6990" y="4509"/>
                    <a:pt x="6899" y="4509"/>
                    <a:pt x="6876" y="4509"/>
                  </a:cubicBezTo>
                  <a:lnTo>
                    <a:pt x="6807" y="4509"/>
                  </a:lnTo>
                  <a:lnTo>
                    <a:pt x="5588" y="3773"/>
                  </a:lnTo>
                  <a:lnTo>
                    <a:pt x="5864" y="3543"/>
                  </a:lnTo>
                  <a:cubicBezTo>
                    <a:pt x="5945" y="3478"/>
                    <a:pt x="5877" y="3413"/>
                    <a:pt x="5790" y="3413"/>
                  </a:cubicBezTo>
                  <a:cubicBezTo>
                    <a:pt x="5754" y="3413"/>
                    <a:pt x="5714" y="3424"/>
                    <a:pt x="5680" y="3451"/>
                  </a:cubicBezTo>
                  <a:lnTo>
                    <a:pt x="5405" y="3681"/>
                  </a:lnTo>
                  <a:lnTo>
                    <a:pt x="4347" y="3015"/>
                  </a:lnTo>
                  <a:lnTo>
                    <a:pt x="5795" y="2072"/>
                  </a:lnTo>
                  <a:cubicBezTo>
                    <a:pt x="5818" y="2118"/>
                    <a:pt x="5841" y="2118"/>
                    <a:pt x="5841" y="2164"/>
                  </a:cubicBezTo>
                  <a:cubicBezTo>
                    <a:pt x="5858" y="2181"/>
                    <a:pt x="5884" y="2188"/>
                    <a:pt x="5914" y="2188"/>
                  </a:cubicBezTo>
                  <a:cubicBezTo>
                    <a:pt x="6005" y="2188"/>
                    <a:pt x="6123" y="2119"/>
                    <a:pt x="6071" y="2049"/>
                  </a:cubicBezTo>
                  <a:cubicBezTo>
                    <a:pt x="6048" y="2026"/>
                    <a:pt x="6025" y="1980"/>
                    <a:pt x="5979" y="1957"/>
                  </a:cubicBezTo>
                  <a:lnTo>
                    <a:pt x="7266" y="1130"/>
                  </a:lnTo>
                  <a:cubicBezTo>
                    <a:pt x="7381" y="1199"/>
                    <a:pt x="7496" y="1291"/>
                    <a:pt x="7588" y="1383"/>
                  </a:cubicBezTo>
                  <a:cubicBezTo>
                    <a:pt x="7597" y="1391"/>
                    <a:pt x="7612" y="1395"/>
                    <a:pt x="7631" y="1395"/>
                  </a:cubicBezTo>
                  <a:cubicBezTo>
                    <a:pt x="7712" y="1395"/>
                    <a:pt x="7855" y="1328"/>
                    <a:pt x="7818" y="1291"/>
                  </a:cubicBezTo>
                  <a:cubicBezTo>
                    <a:pt x="7703" y="1176"/>
                    <a:pt x="7565" y="1084"/>
                    <a:pt x="7427" y="1015"/>
                  </a:cubicBezTo>
                  <a:lnTo>
                    <a:pt x="8944" y="27"/>
                  </a:lnTo>
                  <a:cubicBezTo>
                    <a:pt x="8983" y="7"/>
                    <a:pt x="8964" y="0"/>
                    <a:pt x="8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1512400" y="4345475"/>
              <a:ext cx="68950" cy="57450"/>
            </a:xfrm>
            <a:custGeom>
              <a:avLst/>
              <a:gdLst/>
              <a:ahLst/>
              <a:cxnLst/>
              <a:rect l="l" t="t" r="r" b="b"/>
              <a:pathLst>
                <a:path w="2758" h="2298" extrusionOk="0">
                  <a:moveTo>
                    <a:pt x="1416" y="0"/>
                  </a:moveTo>
                  <a:cubicBezTo>
                    <a:pt x="1349" y="0"/>
                    <a:pt x="1266" y="38"/>
                    <a:pt x="1253" y="91"/>
                  </a:cubicBezTo>
                  <a:cubicBezTo>
                    <a:pt x="1253" y="183"/>
                    <a:pt x="1230" y="298"/>
                    <a:pt x="1230" y="413"/>
                  </a:cubicBezTo>
                  <a:cubicBezTo>
                    <a:pt x="908" y="367"/>
                    <a:pt x="586" y="321"/>
                    <a:pt x="287" y="252"/>
                  </a:cubicBezTo>
                  <a:cubicBezTo>
                    <a:pt x="279" y="250"/>
                    <a:pt x="270" y="249"/>
                    <a:pt x="260" y="249"/>
                  </a:cubicBezTo>
                  <a:cubicBezTo>
                    <a:pt x="161" y="249"/>
                    <a:pt x="1" y="348"/>
                    <a:pt x="126" y="390"/>
                  </a:cubicBezTo>
                  <a:cubicBezTo>
                    <a:pt x="471" y="482"/>
                    <a:pt x="839" y="528"/>
                    <a:pt x="1207" y="574"/>
                  </a:cubicBezTo>
                  <a:lnTo>
                    <a:pt x="1023" y="2229"/>
                  </a:lnTo>
                  <a:cubicBezTo>
                    <a:pt x="1023" y="2277"/>
                    <a:pt x="1067" y="2297"/>
                    <a:pt x="1119" y="2297"/>
                  </a:cubicBezTo>
                  <a:cubicBezTo>
                    <a:pt x="1191" y="2297"/>
                    <a:pt x="1276" y="2259"/>
                    <a:pt x="1276" y="2206"/>
                  </a:cubicBezTo>
                  <a:cubicBezTo>
                    <a:pt x="1345" y="1654"/>
                    <a:pt x="1391" y="1126"/>
                    <a:pt x="1460" y="597"/>
                  </a:cubicBezTo>
                  <a:cubicBezTo>
                    <a:pt x="1804" y="597"/>
                    <a:pt x="2172" y="597"/>
                    <a:pt x="2540" y="574"/>
                  </a:cubicBezTo>
                  <a:cubicBezTo>
                    <a:pt x="2669" y="574"/>
                    <a:pt x="2757" y="434"/>
                    <a:pt x="2619" y="434"/>
                  </a:cubicBezTo>
                  <a:cubicBezTo>
                    <a:pt x="2609" y="434"/>
                    <a:pt x="2598" y="435"/>
                    <a:pt x="2586" y="436"/>
                  </a:cubicBezTo>
                  <a:cubicBezTo>
                    <a:pt x="2390" y="448"/>
                    <a:pt x="2201" y="453"/>
                    <a:pt x="2014" y="453"/>
                  </a:cubicBezTo>
                  <a:cubicBezTo>
                    <a:pt x="1827" y="453"/>
                    <a:pt x="1643" y="448"/>
                    <a:pt x="1460" y="436"/>
                  </a:cubicBezTo>
                  <a:cubicBezTo>
                    <a:pt x="1460" y="321"/>
                    <a:pt x="1483" y="183"/>
                    <a:pt x="1506" y="68"/>
                  </a:cubicBezTo>
                  <a:cubicBezTo>
                    <a:pt x="1506" y="20"/>
                    <a:pt x="1465" y="0"/>
                    <a:pt x="14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1572775" y="4321825"/>
              <a:ext cx="26900" cy="16550"/>
            </a:xfrm>
            <a:custGeom>
              <a:avLst/>
              <a:gdLst/>
              <a:ahLst/>
              <a:cxnLst/>
              <a:rect l="l" t="t" r="r" b="b"/>
              <a:pathLst>
                <a:path w="1076" h="662" extrusionOk="0">
                  <a:moveTo>
                    <a:pt x="962" y="1"/>
                  </a:moveTo>
                  <a:cubicBezTo>
                    <a:pt x="952" y="1"/>
                    <a:pt x="942" y="1"/>
                    <a:pt x="929" y="3"/>
                  </a:cubicBezTo>
                  <a:cubicBezTo>
                    <a:pt x="539" y="49"/>
                    <a:pt x="217" y="256"/>
                    <a:pt x="33" y="601"/>
                  </a:cubicBezTo>
                  <a:cubicBezTo>
                    <a:pt x="1" y="643"/>
                    <a:pt x="38" y="661"/>
                    <a:pt x="92" y="661"/>
                  </a:cubicBezTo>
                  <a:cubicBezTo>
                    <a:pt x="154" y="661"/>
                    <a:pt x="238" y="638"/>
                    <a:pt x="263" y="601"/>
                  </a:cubicBezTo>
                  <a:cubicBezTo>
                    <a:pt x="378" y="348"/>
                    <a:pt x="608" y="164"/>
                    <a:pt x="883" y="141"/>
                  </a:cubicBezTo>
                  <a:cubicBezTo>
                    <a:pt x="989" y="120"/>
                    <a:pt x="1076" y="1"/>
                    <a:pt x="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1584175" y="4338625"/>
              <a:ext cx="22650" cy="12925"/>
            </a:xfrm>
            <a:custGeom>
              <a:avLst/>
              <a:gdLst/>
              <a:ahLst/>
              <a:cxnLst/>
              <a:rect l="l" t="t" r="r" b="b"/>
              <a:pathLst>
                <a:path w="906" h="517" extrusionOk="0">
                  <a:moveTo>
                    <a:pt x="829" y="0"/>
                  </a:moveTo>
                  <a:cubicBezTo>
                    <a:pt x="770" y="0"/>
                    <a:pt x="682" y="18"/>
                    <a:pt x="657" y="44"/>
                  </a:cubicBezTo>
                  <a:lnTo>
                    <a:pt x="37" y="480"/>
                  </a:lnTo>
                  <a:cubicBezTo>
                    <a:pt x="1" y="507"/>
                    <a:pt x="14" y="517"/>
                    <a:pt x="46" y="517"/>
                  </a:cubicBezTo>
                  <a:cubicBezTo>
                    <a:pt x="97" y="517"/>
                    <a:pt x="193" y="494"/>
                    <a:pt x="220" y="480"/>
                  </a:cubicBezTo>
                  <a:lnTo>
                    <a:pt x="864" y="44"/>
                  </a:lnTo>
                  <a:cubicBezTo>
                    <a:pt x="906" y="12"/>
                    <a:pt x="877" y="0"/>
                    <a:pt x="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1604475" y="4282150"/>
              <a:ext cx="68450" cy="42300"/>
            </a:xfrm>
            <a:custGeom>
              <a:avLst/>
              <a:gdLst/>
              <a:ahLst/>
              <a:cxnLst/>
              <a:rect l="l" t="t" r="r" b="b"/>
              <a:pathLst>
                <a:path w="2738" h="1692" extrusionOk="0">
                  <a:moveTo>
                    <a:pt x="1194" y="1"/>
                  </a:moveTo>
                  <a:cubicBezTo>
                    <a:pt x="763" y="1"/>
                    <a:pt x="312" y="368"/>
                    <a:pt x="52" y="648"/>
                  </a:cubicBezTo>
                  <a:cubicBezTo>
                    <a:pt x="0" y="712"/>
                    <a:pt x="51" y="741"/>
                    <a:pt x="117" y="741"/>
                  </a:cubicBezTo>
                  <a:cubicBezTo>
                    <a:pt x="168" y="741"/>
                    <a:pt x="229" y="724"/>
                    <a:pt x="259" y="694"/>
                  </a:cubicBezTo>
                  <a:cubicBezTo>
                    <a:pt x="420" y="464"/>
                    <a:pt x="627" y="303"/>
                    <a:pt x="902" y="211"/>
                  </a:cubicBezTo>
                  <a:cubicBezTo>
                    <a:pt x="955" y="201"/>
                    <a:pt x="1005" y="195"/>
                    <a:pt x="1052" y="195"/>
                  </a:cubicBezTo>
                  <a:cubicBezTo>
                    <a:pt x="1317" y="195"/>
                    <a:pt x="1493" y="359"/>
                    <a:pt x="1454" y="671"/>
                  </a:cubicBezTo>
                  <a:cubicBezTo>
                    <a:pt x="1408" y="1038"/>
                    <a:pt x="1178" y="1291"/>
                    <a:pt x="1178" y="1636"/>
                  </a:cubicBezTo>
                  <a:cubicBezTo>
                    <a:pt x="1178" y="1670"/>
                    <a:pt x="1203" y="1691"/>
                    <a:pt x="1234" y="1691"/>
                  </a:cubicBezTo>
                  <a:cubicBezTo>
                    <a:pt x="1246" y="1691"/>
                    <a:pt x="1258" y="1688"/>
                    <a:pt x="1270" y="1682"/>
                  </a:cubicBezTo>
                  <a:cubicBezTo>
                    <a:pt x="1799" y="1590"/>
                    <a:pt x="2282" y="1337"/>
                    <a:pt x="2672" y="992"/>
                  </a:cubicBezTo>
                  <a:cubicBezTo>
                    <a:pt x="2737" y="928"/>
                    <a:pt x="2685" y="899"/>
                    <a:pt x="2619" y="899"/>
                  </a:cubicBezTo>
                  <a:cubicBezTo>
                    <a:pt x="2568" y="899"/>
                    <a:pt x="2508" y="916"/>
                    <a:pt x="2488" y="947"/>
                  </a:cubicBezTo>
                  <a:cubicBezTo>
                    <a:pt x="2190" y="1222"/>
                    <a:pt x="1822" y="1406"/>
                    <a:pt x="1431" y="1521"/>
                  </a:cubicBezTo>
                  <a:cubicBezTo>
                    <a:pt x="1500" y="1061"/>
                    <a:pt x="2029" y="234"/>
                    <a:pt x="1385" y="27"/>
                  </a:cubicBezTo>
                  <a:cubicBezTo>
                    <a:pt x="1322" y="9"/>
                    <a:pt x="1258" y="1"/>
                    <a:pt x="1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1641175" y="4370025"/>
              <a:ext cx="28000" cy="16125"/>
            </a:xfrm>
            <a:custGeom>
              <a:avLst/>
              <a:gdLst/>
              <a:ahLst/>
              <a:cxnLst/>
              <a:rect l="l" t="t" r="r" b="b"/>
              <a:pathLst>
                <a:path w="1120" h="645" extrusionOk="0">
                  <a:moveTo>
                    <a:pt x="955" y="1"/>
                  </a:moveTo>
                  <a:cubicBezTo>
                    <a:pt x="921" y="1"/>
                    <a:pt x="886" y="9"/>
                    <a:pt x="859" y="29"/>
                  </a:cubicBezTo>
                  <a:lnTo>
                    <a:pt x="101" y="534"/>
                  </a:lnTo>
                  <a:cubicBezTo>
                    <a:pt x="0" y="602"/>
                    <a:pt x="84" y="644"/>
                    <a:pt x="163" y="644"/>
                  </a:cubicBezTo>
                  <a:cubicBezTo>
                    <a:pt x="192" y="644"/>
                    <a:pt x="220" y="639"/>
                    <a:pt x="239" y="626"/>
                  </a:cubicBezTo>
                  <a:lnTo>
                    <a:pt x="1020" y="121"/>
                  </a:lnTo>
                  <a:cubicBezTo>
                    <a:pt x="1119" y="55"/>
                    <a:pt x="1041" y="1"/>
                    <a:pt x="9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1686450" y="4326675"/>
              <a:ext cx="70650" cy="57950"/>
            </a:xfrm>
            <a:custGeom>
              <a:avLst/>
              <a:gdLst/>
              <a:ahLst/>
              <a:cxnLst/>
              <a:rect l="l" t="t" r="r" b="b"/>
              <a:pathLst>
                <a:path w="2826" h="2318" extrusionOk="0">
                  <a:moveTo>
                    <a:pt x="1061" y="0"/>
                  </a:moveTo>
                  <a:cubicBezTo>
                    <a:pt x="612" y="0"/>
                    <a:pt x="225" y="514"/>
                    <a:pt x="37" y="889"/>
                  </a:cubicBezTo>
                  <a:cubicBezTo>
                    <a:pt x="0" y="950"/>
                    <a:pt x="54" y="979"/>
                    <a:pt x="119" y="979"/>
                  </a:cubicBezTo>
                  <a:cubicBezTo>
                    <a:pt x="177" y="979"/>
                    <a:pt x="245" y="956"/>
                    <a:pt x="267" y="912"/>
                  </a:cubicBezTo>
                  <a:cubicBezTo>
                    <a:pt x="451" y="591"/>
                    <a:pt x="588" y="315"/>
                    <a:pt x="979" y="269"/>
                  </a:cubicBezTo>
                  <a:cubicBezTo>
                    <a:pt x="1025" y="265"/>
                    <a:pt x="1066" y="262"/>
                    <a:pt x="1103" y="262"/>
                  </a:cubicBezTo>
                  <a:cubicBezTo>
                    <a:pt x="1266" y="262"/>
                    <a:pt x="1341" y="315"/>
                    <a:pt x="1416" y="522"/>
                  </a:cubicBezTo>
                  <a:cubicBezTo>
                    <a:pt x="1439" y="660"/>
                    <a:pt x="1462" y="797"/>
                    <a:pt x="1439" y="912"/>
                  </a:cubicBezTo>
                  <a:cubicBezTo>
                    <a:pt x="1393" y="1372"/>
                    <a:pt x="1071" y="1786"/>
                    <a:pt x="979" y="2245"/>
                  </a:cubicBezTo>
                  <a:cubicBezTo>
                    <a:pt x="968" y="2299"/>
                    <a:pt x="1008" y="2318"/>
                    <a:pt x="1057" y="2318"/>
                  </a:cubicBezTo>
                  <a:cubicBezTo>
                    <a:pt x="1114" y="2318"/>
                    <a:pt x="1184" y="2293"/>
                    <a:pt x="1209" y="2268"/>
                  </a:cubicBezTo>
                  <a:lnTo>
                    <a:pt x="2749" y="843"/>
                  </a:lnTo>
                  <a:cubicBezTo>
                    <a:pt x="2826" y="782"/>
                    <a:pt x="2739" y="741"/>
                    <a:pt x="2652" y="741"/>
                  </a:cubicBezTo>
                  <a:cubicBezTo>
                    <a:pt x="2609" y="741"/>
                    <a:pt x="2565" y="751"/>
                    <a:pt x="2542" y="774"/>
                  </a:cubicBezTo>
                  <a:lnTo>
                    <a:pt x="1324" y="1878"/>
                  </a:lnTo>
                  <a:cubicBezTo>
                    <a:pt x="1577" y="1280"/>
                    <a:pt x="2036" y="453"/>
                    <a:pt x="1370" y="85"/>
                  </a:cubicBezTo>
                  <a:cubicBezTo>
                    <a:pt x="1265" y="26"/>
                    <a:pt x="1161" y="0"/>
                    <a:pt x="10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1716825" y="4292500"/>
              <a:ext cx="45675" cy="22025"/>
            </a:xfrm>
            <a:custGeom>
              <a:avLst/>
              <a:gdLst/>
              <a:ahLst/>
              <a:cxnLst/>
              <a:rect l="l" t="t" r="r" b="b"/>
              <a:pathLst>
                <a:path w="1827" h="881" extrusionOk="0">
                  <a:moveTo>
                    <a:pt x="621" y="0"/>
                  </a:moveTo>
                  <a:cubicBezTo>
                    <a:pt x="262" y="0"/>
                    <a:pt x="0" y="369"/>
                    <a:pt x="109" y="716"/>
                  </a:cubicBezTo>
                  <a:cubicBezTo>
                    <a:pt x="126" y="758"/>
                    <a:pt x="166" y="775"/>
                    <a:pt x="209" y="775"/>
                  </a:cubicBezTo>
                  <a:cubicBezTo>
                    <a:pt x="285" y="775"/>
                    <a:pt x="368" y="721"/>
                    <a:pt x="339" y="647"/>
                  </a:cubicBezTo>
                  <a:cubicBezTo>
                    <a:pt x="284" y="482"/>
                    <a:pt x="405" y="198"/>
                    <a:pt x="586" y="198"/>
                  </a:cubicBezTo>
                  <a:cubicBezTo>
                    <a:pt x="631" y="198"/>
                    <a:pt x="679" y="216"/>
                    <a:pt x="730" y="257"/>
                  </a:cubicBezTo>
                  <a:cubicBezTo>
                    <a:pt x="867" y="372"/>
                    <a:pt x="890" y="601"/>
                    <a:pt x="776" y="739"/>
                  </a:cubicBezTo>
                  <a:cubicBezTo>
                    <a:pt x="730" y="785"/>
                    <a:pt x="776" y="877"/>
                    <a:pt x="844" y="877"/>
                  </a:cubicBezTo>
                  <a:cubicBezTo>
                    <a:pt x="871" y="879"/>
                    <a:pt x="898" y="880"/>
                    <a:pt x="925" y="880"/>
                  </a:cubicBezTo>
                  <a:cubicBezTo>
                    <a:pt x="1223" y="880"/>
                    <a:pt x="1532" y="764"/>
                    <a:pt x="1764" y="533"/>
                  </a:cubicBezTo>
                  <a:cubicBezTo>
                    <a:pt x="1826" y="454"/>
                    <a:pt x="1740" y="408"/>
                    <a:pt x="1657" y="408"/>
                  </a:cubicBezTo>
                  <a:cubicBezTo>
                    <a:pt x="1618" y="408"/>
                    <a:pt x="1579" y="418"/>
                    <a:pt x="1557" y="441"/>
                  </a:cubicBezTo>
                  <a:cubicBezTo>
                    <a:pt x="1419" y="578"/>
                    <a:pt x="1235" y="670"/>
                    <a:pt x="1051" y="693"/>
                  </a:cubicBezTo>
                  <a:cubicBezTo>
                    <a:pt x="1166" y="395"/>
                    <a:pt x="982" y="73"/>
                    <a:pt x="684" y="4"/>
                  </a:cubicBezTo>
                  <a:cubicBezTo>
                    <a:pt x="662" y="1"/>
                    <a:pt x="641" y="0"/>
                    <a:pt x="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1766900" y="4283900"/>
              <a:ext cx="43025" cy="27300"/>
            </a:xfrm>
            <a:custGeom>
              <a:avLst/>
              <a:gdLst/>
              <a:ahLst/>
              <a:cxnLst/>
              <a:rect l="l" t="t" r="r" b="b"/>
              <a:pathLst>
                <a:path w="1721" h="1092" extrusionOk="0">
                  <a:moveTo>
                    <a:pt x="262" y="0"/>
                  </a:moveTo>
                  <a:cubicBezTo>
                    <a:pt x="163" y="0"/>
                    <a:pt x="3" y="99"/>
                    <a:pt x="129" y="141"/>
                  </a:cubicBezTo>
                  <a:cubicBezTo>
                    <a:pt x="404" y="210"/>
                    <a:pt x="657" y="325"/>
                    <a:pt x="887" y="486"/>
                  </a:cubicBezTo>
                  <a:lnTo>
                    <a:pt x="106" y="991"/>
                  </a:lnTo>
                  <a:cubicBezTo>
                    <a:pt x="0" y="1062"/>
                    <a:pt x="96" y="1092"/>
                    <a:pt x="178" y="1092"/>
                  </a:cubicBezTo>
                  <a:cubicBezTo>
                    <a:pt x="203" y="1092"/>
                    <a:pt x="227" y="1089"/>
                    <a:pt x="244" y="1083"/>
                  </a:cubicBezTo>
                  <a:lnTo>
                    <a:pt x="1025" y="578"/>
                  </a:lnTo>
                  <a:cubicBezTo>
                    <a:pt x="1163" y="693"/>
                    <a:pt x="1324" y="808"/>
                    <a:pt x="1439" y="922"/>
                  </a:cubicBezTo>
                  <a:cubicBezTo>
                    <a:pt x="1456" y="940"/>
                    <a:pt x="1483" y="947"/>
                    <a:pt x="1513" y="947"/>
                  </a:cubicBezTo>
                  <a:cubicBezTo>
                    <a:pt x="1604" y="947"/>
                    <a:pt x="1720" y="882"/>
                    <a:pt x="1669" y="831"/>
                  </a:cubicBezTo>
                  <a:cubicBezTo>
                    <a:pt x="1531" y="693"/>
                    <a:pt x="1370" y="578"/>
                    <a:pt x="1232" y="463"/>
                  </a:cubicBezTo>
                  <a:lnTo>
                    <a:pt x="1554" y="256"/>
                  </a:lnTo>
                  <a:cubicBezTo>
                    <a:pt x="1655" y="189"/>
                    <a:pt x="1571" y="146"/>
                    <a:pt x="1483" y="146"/>
                  </a:cubicBezTo>
                  <a:cubicBezTo>
                    <a:pt x="1450" y="146"/>
                    <a:pt x="1417" y="152"/>
                    <a:pt x="1393" y="164"/>
                  </a:cubicBezTo>
                  <a:lnTo>
                    <a:pt x="1094" y="371"/>
                  </a:lnTo>
                  <a:cubicBezTo>
                    <a:pt x="841" y="210"/>
                    <a:pt x="565" y="72"/>
                    <a:pt x="289" y="3"/>
                  </a:cubicBezTo>
                  <a:cubicBezTo>
                    <a:pt x="281" y="1"/>
                    <a:pt x="272" y="0"/>
                    <a:pt x="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1808025" y="4246475"/>
              <a:ext cx="48200" cy="34375"/>
            </a:xfrm>
            <a:custGeom>
              <a:avLst/>
              <a:gdLst/>
              <a:ahLst/>
              <a:cxnLst/>
              <a:rect l="l" t="t" r="r" b="b"/>
              <a:pathLst>
                <a:path w="1928" h="1375" extrusionOk="0">
                  <a:moveTo>
                    <a:pt x="276" y="282"/>
                  </a:moveTo>
                  <a:lnTo>
                    <a:pt x="1035" y="903"/>
                  </a:lnTo>
                  <a:lnTo>
                    <a:pt x="1012" y="903"/>
                  </a:lnTo>
                  <a:cubicBezTo>
                    <a:pt x="966" y="903"/>
                    <a:pt x="943" y="903"/>
                    <a:pt x="897" y="880"/>
                  </a:cubicBezTo>
                  <a:cubicBezTo>
                    <a:pt x="851" y="880"/>
                    <a:pt x="644" y="971"/>
                    <a:pt x="690" y="971"/>
                  </a:cubicBezTo>
                  <a:cubicBezTo>
                    <a:pt x="759" y="971"/>
                    <a:pt x="828" y="994"/>
                    <a:pt x="897" y="1017"/>
                  </a:cubicBezTo>
                  <a:cubicBezTo>
                    <a:pt x="743" y="1133"/>
                    <a:pt x="574" y="1264"/>
                    <a:pt x="455" y="1264"/>
                  </a:cubicBezTo>
                  <a:cubicBezTo>
                    <a:pt x="432" y="1264"/>
                    <a:pt x="410" y="1259"/>
                    <a:pt x="391" y="1247"/>
                  </a:cubicBezTo>
                  <a:cubicBezTo>
                    <a:pt x="230" y="1155"/>
                    <a:pt x="276" y="880"/>
                    <a:pt x="276" y="719"/>
                  </a:cubicBezTo>
                  <a:cubicBezTo>
                    <a:pt x="276" y="581"/>
                    <a:pt x="276" y="443"/>
                    <a:pt x="276" y="282"/>
                  </a:cubicBezTo>
                  <a:close/>
                  <a:moveTo>
                    <a:pt x="226" y="0"/>
                  </a:moveTo>
                  <a:cubicBezTo>
                    <a:pt x="164" y="0"/>
                    <a:pt x="24" y="41"/>
                    <a:pt x="24" y="98"/>
                  </a:cubicBezTo>
                  <a:lnTo>
                    <a:pt x="24" y="673"/>
                  </a:lnTo>
                  <a:cubicBezTo>
                    <a:pt x="1" y="834"/>
                    <a:pt x="1" y="1017"/>
                    <a:pt x="47" y="1201"/>
                  </a:cubicBezTo>
                  <a:cubicBezTo>
                    <a:pt x="101" y="1329"/>
                    <a:pt x="214" y="1370"/>
                    <a:pt x="338" y="1370"/>
                  </a:cubicBezTo>
                  <a:cubicBezTo>
                    <a:pt x="371" y="1370"/>
                    <a:pt x="404" y="1367"/>
                    <a:pt x="437" y="1362"/>
                  </a:cubicBezTo>
                  <a:cubicBezTo>
                    <a:pt x="621" y="1316"/>
                    <a:pt x="782" y="1247"/>
                    <a:pt x="920" y="1132"/>
                  </a:cubicBezTo>
                  <a:lnTo>
                    <a:pt x="1012" y="1040"/>
                  </a:lnTo>
                  <a:cubicBezTo>
                    <a:pt x="1242" y="1109"/>
                    <a:pt x="1449" y="1224"/>
                    <a:pt x="1609" y="1362"/>
                  </a:cubicBezTo>
                  <a:cubicBezTo>
                    <a:pt x="1618" y="1371"/>
                    <a:pt x="1634" y="1375"/>
                    <a:pt x="1654" y="1375"/>
                  </a:cubicBezTo>
                  <a:cubicBezTo>
                    <a:pt x="1735" y="1375"/>
                    <a:pt x="1876" y="1312"/>
                    <a:pt x="1839" y="1293"/>
                  </a:cubicBezTo>
                  <a:lnTo>
                    <a:pt x="1288" y="857"/>
                  </a:lnTo>
                  <a:lnTo>
                    <a:pt x="1908" y="328"/>
                  </a:lnTo>
                  <a:cubicBezTo>
                    <a:pt x="1928" y="308"/>
                    <a:pt x="1898" y="301"/>
                    <a:pt x="1853" y="301"/>
                  </a:cubicBezTo>
                  <a:cubicBezTo>
                    <a:pt x="1793" y="301"/>
                    <a:pt x="1705" y="315"/>
                    <a:pt x="1678" y="328"/>
                  </a:cubicBezTo>
                  <a:lnTo>
                    <a:pt x="1173" y="765"/>
                  </a:lnTo>
                  <a:lnTo>
                    <a:pt x="253" y="6"/>
                  </a:lnTo>
                  <a:cubicBezTo>
                    <a:pt x="249" y="2"/>
                    <a:pt x="239" y="0"/>
                    <a:pt x="2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1726150" y="4273475"/>
              <a:ext cx="169250" cy="126575"/>
            </a:xfrm>
            <a:custGeom>
              <a:avLst/>
              <a:gdLst/>
              <a:ahLst/>
              <a:cxnLst/>
              <a:rect l="l" t="t" r="r" b="b"/>
              <a:pathLst>
                <a:path w="6770" h="5063" extrusionOk="0">
                  <a:moveTo>
                    <a:pt x="6720" y="1"/>
                  </a:moveTo>
                  <a:cubicBezTo>
                    <a:pt x="6695" y="1"/>
                    <a:pt x="6666" y="6"/>
                    <a:pt x="6654" y="6"/>
                  </a:cubicBezTo>
                  <a:lnTo>
                    <a:pt x="6585" y="6"/>
                  </a:lnTo>
                  <a:cubicBezTo>
                    <a:pt x="6562" y="6"/>
                    <a:pt x="6424" y="29"/>
                    <a:pt x="6447" y="98"/>
                  </a:cubicBezTo>
                  <a:lnTo>
                    <a:pt x="6447" y="144"/>
                  </a:lnTo>
                  <a:cubicBezTo>
                    <a:pt x="6447" y="162"/>
                    <a:pt x="6471" y="169"/>
                    <a:pt x="6504" y="169"/>
                  </a:cubicBezTo>
                  <a:cubicBezTo>
                    <a:pt x="6557" y="169"/>
                    <a:pt x="6635" y="150"/>
                    <a:pt x="6677" y="121"/>
                  </a:cubicBezTo>
                  <a:lnTo>
                    <a:pt x="6677" y="121"/>
                  </a:lnTo>
                  <a:cubicBezTo>
                    <a:pt x="6401" y="443"/>
                    <a:pt x="3505" y="2351"/>
                    <a:pt x="3207" y="2581"/>
                  </a:cubicBezTo>
                  <a:cubicBezTo>
                    <a:pt x="2149" y="3385"/>
                    <a:pt x="1092" y="4190"/>
                    <a:pt x="58" y="5017"/>
                  </a:cubicBezTo>
                  <a:cubicBezTo>
                    <a:pt x="0" y="5051"/>
                    <a:pt x="35" y="5063"/>
                    <a:pt x="89" y="5063"/>
                  </a:cubicBezTo>
                  <a:cubicBezTo>
                    <a:pt x="144" y="5063"/>
                    <a:pt x="219" y="5051"/>
                    <a:pt x="242" y="5040"/>
                  </a:cubicBezTo>
                  <a:cubicBezTo>
                    <a:pt x="1552" y="4006"/>
                    <a:pt x="2862" y="2994"/>
                    <a:pt x="4195" y="2006"/>
                  </a:cubicBezTo>
                  <a:cubicBezTo>
                    <a:pt x="4816" y="1569"/>
                    <a:pt x="5413" y="1133"/>
                    <a:pt x="6011" y="696"/>
                  </a:cubicBezTo>
                  <a:cubicBezTo>
                    <a:pt x="6241" y="535"/>
                    <a:pt x="6723" y="351"/>
                    <a:pt x="6769" y="29"/>
                  </a:cubicBezTo>
                  <a:cubicBezTo>
                    <a:pt x="6769" y="6"/>
                    <a:pt x="6746" y="1"/>
                    <a:pt x="6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1802775" y="4348100"/>
              <a:ext cx="57000" cy="58675"/>
            </a:xfrm>
            <a:custGeom>
              <a:avLst/>
              <a:gdLst/>
              <a:ahLst/>
              <a:cxnLst/>
              <a:rect l="l" t="t" r="r" b="b"/>
              <a:pathLst>
                <a:path w="2280" h="2347" extrusionOk="0">
                  <a:moveTo>
                    <a:pt x="1295" y="1"/>
                  </a:moveTo>
                  <a:cubicBezTo>
                    <a:pt x="1284" y="1"/>
                    <a:pt x="1274" y="4"/>
                    <a:pt x="1268" y="9"/>
                  </a:cubicBezTo>
                  <a:cubicBezTo>
                    <a:pt x="808" y="55"/>
                    <a:pt x="371" y="262"/>
                    <a:pt x="73" y="607"/>
                  </a:cubicBezTo>
                  <a:cubicBezTo>
                    <a:pt x="1" y="679"/>
                    <a:pt x="64" y="715"/>
                    <a:pt x="138" y="715"/>
                  </a:cubicBezTo>
                  <a:cubicBezTo>
                    <a:pt x="182" y="715"/>
                    <a:pt x="231" y="702"/>
                    <a:pt x="257" y="676"/>
                  </a:cubicBezTo>
                  <a:cubicBezTo>
                    <a:pt x="486" y="446"/>
                    <a:pt x="762" y="285"/>
                    <a:pt x="1084" y="216"/>
                  </a:cubicBezTo>
                  <a:lnTo>
                    <a:pt x="1084" y="216"/>
                  </a:lnTo>
                  <a:cubicBezTo>
                    <a:pt x="1015" y="446"/>
                    <a:pt x="923" y="653"/>
                    <a:pt x="831" y="883"/>
                  </a:cubicBezTo>
                  <a:cubicBezTo>
                    <a:pt x="812" y="940"/>
                    <a:pt x="856" y="981"/>
                    <a:pt x="910" y="981"/>
                  </a:cubicBezTo>
                  <a:cubicBezTo>
                    <a:pt x="922" y="981"/>
                    <a:pt x="934" y="979"/>
                    <a:pt x="946" y="975"/>
                  </a:cubicBezTo>
                  <a:cubicBezTo>
                    <a:pt x="1064" y="957"/>
                    <a:pt x="1203" y="935"/>
                    <a:pt x="1339" y="935"/>
                  </a:cubicBezTo>
                  <a:cubicBezTo>
                    <a:pt x="1549" y="935"/>
                    <a:pt x="1754" y="986"/>
                    <a:pt x="1865" y="1182"/>
                  </a:cubicBezTo>
                  <a:cubicBezTo>
                    <a:pt x="2164" y="1710"/>
                    <a:pt x="1452" y="2055"/>
                    <a:pt x="1061" y="2170"/>
                  </a:cubicBezTo>
                  <a:cubicBezTo>
                    <a:pt x="944" y="2209"/>
                    <a:pt x="959" y="2346"/>
                    <a:pt x="1050" y="2346"/>
                  </a:cubicBezTo>
                  <a:cubicBezTo>
                    <a:pt x="1066" y="2346"/>
                    <a:pt x="1086" y="2342"/>
                    <a:pt x="1107" y="2331"/>
                  </a:cubicBezTo>
                  <a:cubicBezTo>
                    <a:pt x="1567" y="2170"/>
                    <a:pt x="2279" y="1871"/>
                    <a:pt x="2164" y="1251"/>
                  </a:cubicBezTo>
                  <a:cubicBezTo>
                    <a:pt x="2092" y="869"/>
                    <a:pt x="1731" y="775"/>
                    <a:pt x="1379" y="775"/>
                  </a:cubicBezTo>
                  <a:cubicBezTo>
                    <a:pt x="1286" y="775"/>
                    <a:pt x="1194" y="781"/>
                    <a:pt x="1107" y="791"/>
                  </a:cubicBezTo>
                  <a:cubicBezTo>
                    <a:pt x="1199" y="561"/>
                    <a:pt x="1291" y="308"/>
                    <a:pt x="1360" y="78"/>
                  </a:cubicBezTo>
                  <a:cubicBezTo>
                    <a:pt x="1377" y="27"/>
                    <a:pt x="1330" y="1"/>
                    <a:pt x="1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1895375" y="4308775"/>
              <a:ext cx="108625" cy="98775"/>
            </a:xfrm>
            <a:custGeom>
              <a:avLst/>
              <a:gdLst/>
              <a:ahLst/>
              <a:cxnLst/>
              <a:rect l="l" t="t" r="r" b="b"/>
              <a:pathLst>
                <a:path w="4345" h="3951" extrusionOk="0">
                  <a:moveTo>
                    <a:pt x="3358" y="1"/>
                  </a:moveTo>
                  <a:cubicBezTo>
                    <a:pt x="3291" y="1"/>
                    <a:pt x="3172" y="39"/>
                    <a:pt x="3172" y="88"/>
                  </a:cubicBezTo>
                  <a:lnTo>
                    <a:pt x="3172" y="870"/>
                  </a:lnTo>
                  <a:cubicBezTo>
                    <a:pt x="2827" y="893"/>
                    <a:pt x="2506" y="985"/>
                    <a:pt x="2184" y="1077"/>
                  </a:cubicBezTo>
                  <a:cubicBezTo>
                    <a:pt x="2046" y="1128"/>
                    <a:pt x="2115" y="1154"/>
                    <a:pt x="2187" y="1154"/>
                  </a:cubicBezTo>
                  <a:cubicBezTo>
                    <a:pt x="2211" y="1154"/>
                    <a:pt x="2235" y="1151"/>
                    <a:pt x="2253" y="1146"/>
                  </a:cubicBezTo>
                  <a:cubicBezTo>
                    <a:pt x="2551" y="1054"/>
                    <a:pt x="2850" y="985"/>
                    <a:pt x="3172" y="962"/>
                  </a:cubicBezTo>
                  <a:lnTo>
                    <a:pt x="3172" y="962"/>
                  </a:lnTo>
                  <a:cubicBezTo>
                    <a:pt x="3149" y="1330"/>
                    <a:pt x="3103" y="1720"/>
                    <a:pt x="3057" y="2111"/>
                  </a:cubicBezTo>
                  <a:cubicBezTo>
                    <a:pt x="3034" y="2111"/>
                    <a:pt x="3011" y="2111"/>
                    <a:pt x="2988" y="2134"/>
                  </a:cubicBezTo>
                  <a:cubicBezTo>
                    <a:pt x="2597" y="2640"/>
                    <a:pt x="2161" y="3122"/>
                    <a:pt x="1701" y="3582"/>
                  </a:cubicBezTo>
                  <a:cubicBezTo>
                    <a:pt x="1901" y="2915"/>
                    <a:pt x="2209" y="1624"/>
                    <a:pt x="1542" y="1624"/>
                  </a:cubicBezTo>
                  <a:cubicBezTo>
                    <a:pt x="1519" y="1624"/>
                    <a:pt x="1496" y="1625"/>
                    <a:pt x="1471" y="1628"/>
                  </a:cubicBezTo>
                  <a:cubicBezTo>
                    <a:pt x="874" y="1674"/>
                    <a:pt x="0" y="2249"/>
                    <a:pt x="368" y="2915"/>
                  </a:cubicBezTo>
                  <a:cubicBezTo>
                    <a:pt x="381" y="2934"/>
                    <a:pt x="409" y="2943"/>
                    <a:pt x="442" y="2943"/>
                  </a:cubicBezTo>
                  <a:cubicBezTo>
                    <a:pt x="529" y="2943"/>
                    <a:pt x="648" y="2884"/>
                    <a:pt x="598" y="2801"/>
                  </a:cubicBezTo>
                  <a:cubicBezTo>
                    <a:pt x="368" y="2387"/>
                    <a:pt x="759" y="1904"/>
                    <a:pt x="1195" y="1858"/>
                  </a:cubicBezTo>
                  <a:cubicBezTo>
                    <a:pt x="1266" y="1847"/>
                    <a:pt x="1327" y="1841"/>
                    <a:pt x="1379" y="1841"/>
                  </a:cubicBezTo>
                  <a:cubicBezTo>
                    <a:pt x="1748" y="1841"/>
                    <a:pt x="1675" y="2113"/>
                    <a:pt x="1655" y="2456"/>
                  </a:cubicBezTo>
                  <a:cubicBezTo>
                    <a:pt x="1632" y="2938"/>
                    <a:pt x="1517" y="3444"/>
                    <a:pt x="1356" y="3904"/>
                  </a:cubicBezTo>
                  <a:cubicBezTo>
                    <a:pt x="1339" y="3938"/>
                    <a:pt x="1361" y="3950"/>
                    <a:pt x="1396" y="3950"/>
                  </a:cubicBezTo>
                  <a:cubicBezTo>
                    <a:pt x="1454" y="3950"/>
                    <a:pt x="1549" y="3918"/>
                    <a:pt x="1563" y="3904"/>
                  </a:cubicBezTo>
                  <a:cubicBezTo>
                    <a:pt x="2092" y="3444"/>
                    <a:pt x="2551" y="2961"/>
                    <a:pt x="2988" y="2456"/>
                  </a:cubicBezTo>
                  <a:lnTo>
                    <a:pt x="2988" y="2456"/>
                  </a:lnTo>
                  <a:lnTo>
                    <a:pt x="2965" y="2548"/>
                  </a:lnTo>
                  <a:cubicBezTo>
                    <a:pt x="2965" y="2561"/>
                    <a:pt x="2985" y="2567"/>
                    <a:pt x="3013" y="2567"/>
                  </a:cubicBezTo>
                  <a:cubicBezTo>
                    <a:pt x="3082" y="2567"/>
                    <a:pt x="3202" y="2534"/>
                    <a:pt x="3218" y="2502"/>
                  </a:cubicBezTo>
                  <a:cubicBezTo>
                    <a:pt x="3310" y="1973"/>
                    <a:pt x="3379" y="1467"/>
                    <a:pt x="3402" y="939"/>
                  </a:cubicBezTo>
                  <a:cubicBezTo>
                    <a:pt x="3632" y="939"/>
                    <a:pt x="3839" y="939"/>
                    <a:pt x="4068" y="962"/>
                  </a:cubicBezTo>
                  <a:cubicBezTo>
                    <a:pt x="4114" y="962"/>
                    <a:pt x="4344" y="893"/>
                    <a:pt x="4229" y="870"/>
                  </a:cubicBezTo>
                  <a:cubicBezTo>
                    <a:pt x="4034" y="854"/>
                    <a:pt x="3839" y="837"/>
                    <a:pt x="3644" y="837"/>
                  </a:cubicBezTo>
                  <a:cubicBezTo>
                    <a:pt x="3563" y="837"/>
                    <a:pt x="3483" y="840"/>
                    <a:pt x="3402" y="847"/>
                  </a:cubicBezTo>
                  <a:lnTo>
                    <a:pt x="3402" y="19"/>
                  </a:lnTo>
                  <a:cubicBezTo>
                    <a:pt x="3402" y="7"/>
                    <a:pt x="3384" y="1"/>
                    <a:pt x="3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1857125" y="4338025"/>
              <a:ext cx="187050" cy="147100"/>
            </a:xfrm>
            <a:custGeom>
              <a:avLst/>
              <a:gdLst/>
              <a:ahLst/>
              <a:cxnLst/>
              <a:rect l="l" t="t" r="r" b="b"/>
              <a:pathLst>
                <a:path w="7482" h="5884" extrusionOk="0">
                  <a:moveTo>
                    <a:pt x="7298" y="1"/>
                  </a:moveTo>
                  <a:cubicBezTo>
                    <a:pt x="7274" y="1"/>
                    <a:pt x="7250" y="7"/>
                    <a:pt x="7230" y="22"/>
                  </a:cubicBezTo>
                  <a:cubicBezTo>
                    <a:pt x="4932" y="2044"/>
                    <a:pt x="2542" y="3929"/>
                    <a:pt x="105" y="5745"/>
                  </a:cubicBezTo>
                  <a:cubicBezTo>
                    <a:pt x="1" y="5814"/>
                    <a:pt x="94" y="5884"/>
                    <a:pt x="185" y="5884"/>
                  </a:cubicBezTo>
                  <a:cubicBezTo>
                    <a:pt x="214" y="5884"/>
                    <a:pt x="244" y="5877"/>
                    <a:pt x="266" y="5860"/>
                  </a:cubicBezTo>
                  <a:cubicBezTo>
                    <a:pt x="2725" y="4067"/>
                    <a:pt x="5093" y="2159"/>
                    <a:pt x="7391" y="160"/>
                  </a:cubicBezTo>
                  <a:cubicBezTo>
                    <a:pt x="7482" y="87"/>
                    <a:pt x="7387" y="1"/>
                    <a:pt x="72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2059700" y="4301200"/>
              <a:ext cx="28750" cy="16125"/>
            </a:xfrm>
            <a:custGeom>
              <a:avLst/>
              <a:gdLst/>
              <a:ahLst/>
              <a:cxnLst/>
              <a:rect l="l" t="t" r="r" b="b"/>
              <a:pathLst>
                <a:path w="1150" h="645" extrusionOk="0">
                  <a:moveTo>
                    <a:pt x="1081" y="1"/>
                  </a:moveTo>
                  <a:cubicBezTo>
                    <a:pt x="1012" y="1"/>
                    <a:pt x="966" y="1"/>
                    <a:pt x="920" y="47"/>
                  </a:cubicBezTo>
                  <a:lnTo>
                    <a:pt x="47" y="575"/>
                  </a:lnTo>
                  <a:cubicBezTo>
                    <a:pt x="1" y="598"/>
                    <a:pt x="24" y="621"/>
                    <a:pt x="70" y="644"/>
                  </a:cubicBezTo>
                  <a:cubicBezTo>
                    <a:pt x="116" y="644"/>
                    <a:pt x="185" y="621"/>
                    <a:pt x="231" y="598"/>
                  </a:cubicBezTo>
                  <a:lnTo>
                    <a:pt x="1104" y="70"/>
                  </a:lnTo>
                  <a:cubicBezTo>
                    <a:pt x="1150" y="24"/>
                    <a:pt x="1127"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2061400" y="4316850"/>
              <a:ext cx="43150" cy="24150"/>
            </a:xfrm>
            <a:custGeom>
              <a:avLst/>
              <a:gdLst/>
              <a:ahLst/>
              <a:cxnLst/>
              <a:rect l="l" t="t" r="r" b="b"/>
              <a:pathLst>
                <a:path w="1726" h="966" extrusionOk="0">
                  <a:moveTo>
                    <a:pt x="1639" y="1"/>
                  </a:moveTo>
                  <a:cubicBezTo>
                    <a:pt x="1588" y="1"/>
                    <a:pt x="1519" y="18"/>
                    <a:pt x="1496" y="41"/>
                  </a:cubicBezTo>
                  <a:cubicBezTo>
                    <a:pt x="1105" y="409"/>
                    <a:pt x="645" y="685"/>
                    <a:pt x="140" y="869"/>
                  </a:cubicBezTo>
                  <a:cubicBezTo>
                    <a:pt x="1" y="908"/>
                    <a:pt x="102" y="965"/>
                    <a:pt x="191" y="965"/>
                  </a:cubicBezTo>
                  <a:cubicBezTo>
                    <a:pt x="205" y="965"/>
                    <a:pt x="219" y="964"/>
                    <a:pt x="232" y="961"/>
                  </a:cubicBezTo>
                  <a:cubicBezTo>
                    <a:pt x="760" y="777"/>
                    <a:pt x="1266" y="478"/>
                    <a:pt x="1680" y="64"/>
                  </a:cubicBezTo>
                  <a:cubicBezTo>
                    <a:pt x="1726" y="18"/>
                    <a:pt x="1691" y="1"/>
                    <a:pt x="16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2095325" y="4231000"/>
              <a:ext cx="90125" cy="83750"/>
            </a:xfrm>
            <a:custGeom>
              <a:avLst/>
              <a:gdLst/>
              <a:ahLst/>
              <a:cxnLst/>
              <a:rect l="l" t="t" r="r" b="b"/>
              <a:pathLst>
                <a:path w="3605" h="3350" extrusionOk="0">
                  <a:moveTo>
                    <a:pt x="2003" y="0"/>
                  </a:moveTo>
                  <a:cubicBezTo>
                    <a:pt x="1933" y="0"/>
                    <a:pt x="1831" y="40"/>
                    <a:pt x="1817" y="96"/>
                  </a:cubicBezTo>
                  <a:cubicBezTo>
                    <a:pt x="1702" y="579"/>
                    <a:pt x="1587" y="1085"/>
                    <a:pt x="1449" y="1567"/>
                  </a:cubicBezTo>
                  <a:lnTo>
                    <a:pt x="300" y="1567"/>
                  </a:lnTo>
                  <a:cubicBezTo>
                    <a:pt x="254" y="1567"/>
                    <a:pt x="1" y="1659"/>
                    <a:pt x="139" y="1659"/>
                  </a:cubicBezTo>
                  <a:cubicBezTo>
                    <a:pt x="334" y="1671"/>
                    <a:pt x="547" y="1671"/>
                    <a:pt x="765" y="1671"/>
                  </a:cubicBezTo>
                  <a:cubicBezTo>
                    <a:pt x="983" y="1671"/>
                    <a:pt x="1207" y="1671"/>
                    <a:pt x="1426" y="1682"/>
                  </a:cubicBezTo>
                  <a:cubicBezTo>
                    <a:pt x="1311" y="2211"/>
                    <a:pt x="1173" y="2763"/>
                    <a:pt x="1035" y="3291"/>
                  </a:cubicBezTo>
                  <a:cubicBezTo>
                    <a:pt x="1025" y="3332"/>
                    <a:pt x="1068" y="3350"/>
                    <a:pt x="1121" y="3350"/>
                  </a:cubicBezTo>
                  <a:cubicBezTo>
                    <a:pt x="1190" y="3350"/>
                    <a:pt x="1275" y="3320"/>
                    <a:pt x="1288" y="3268"/>
                  </a:cubicBezTo>
                  <a:cubicBezTo>
                    <a:pt x="1403" y="2740"/>
                    <a:pt x="1541" y="2211"/>
                    <a:pt x="1679" y="1682"/>
                  </a:cubicBezTo>
                  <a:cubicBezTo>
                    <a:pt x="2253" y="1682"/>
                    <a:pt x="2828" y="1820"/>
                    <a:pt x="3357" y="2096"/>
                  </a:cubicBezTo>
                  <a:cubicBezTo>
                    <a:pt x="3370" y="2105"/>
                    <a:pt x="3388" y="2109"/>
                    <a:pt x="3408" y="2109"/>
                  </a:cubicBezTo>
                  <a:cubicBezTo>
                    <a:pt x="3489" y="2109"/>
                    <a:pt x="3605" y="2046"/>
                    <a:pt x="3586" y="2027"/>
                  </a:cubicBezTo>
                  <a:cubicBezTo>
                    <a:pt x="3053" y="1728"/>
                    <a:pt x="2439" y="1588"/>
                    <a:pt x="1839" y="1588"/>
                  </a:cubicBezTo>
                  <a:cubicBezTo>
                    <a:pt x="1793" y="1588"/>
                    <a:pt x="1747" y="1589"/>
                    <a:pt x="1702" y="1590"/>
                  </a:cubicBezTo>
                  <a:lnTo>
                    <a:pt x="2069" y="51"/>
                  </a:lnTo>
                  <a:cubicBezTo>
                    <a:pt x="2078" y="15"/>
                    <a:pt x="2047" y="0"/>
                    <a:pt x="20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2309175" y="4153575"/>
              <a:ext cx="304225" cy="187775"/>
            </a:xfrm>
            <a:custGeom>
              <a:avLst/>
              <a:gdLst/>
              <a:ahLst/>
              <a:cxnLst/>
              <a:rect l="l" t="t" r="r" b="b"/>
              <a:pathLst>
                <a:path w="12169" h="7511" extrusionOk="0">
                  <a:moveTo>
                    <a:pt x="6117" y="124"/>
                  </a:moveTo>
                  <a:cubicBezTo>
                    <a:pt x="6195" y="124"/>
                    <a:pt x="6277" y="128"/>
                    <a:pt x="6364" y="137"/>
                  </a:cubicBezTo>
                  <a:cubicBezTo>
                    <a:pt x="6915" y="183"/>
                    <a:pt x="7536" y="596"/>
                    <a:pt x="8042" y="826"/>
                  </a:cubicBezTo>
                  <a:cubicBezTo>
                    <a:pt x="8754" y="1139"/>
                    <a:pt x="9426" y="1359"/>
                    <a:pt x="10119" y="1359"/>
                  </a:cubicBezTo>
                  <a:cubicBezTo>
                    <a:pt x="10343" y="1359"/>
                    <a:pt x="10569" y="1336"/>
                    <a:pt x="10800" y="1286"/>
                  </a:cubicBezTo>
                  <a:lnTo>
                    <a:pt x="10800" y="1286"/>
                  </a:lnTo>
                  <a:cubicBezTo>
                    <a:pt x="10317" y="1585"/>
                    <a:pt x="9857" y="1860"/>
                    <a:pt x="9375" y="2136"/>
                  </a:cubicBezTo>
                  <a:lnTo>
                    <a:pt x="8754" y="1814"/>
                  </a:lnTo>
                  <a:cubicBezTo>
                    <a:pt x="8741" y="1808"/>
                    <a:pt x="8726" y="1805"/>
                    <a:pt x="8710" y="1805"/>
                  </a:cubicBezTo>
                  <a:cubicBezTo>
                    <a:pt x="8611" y="1805"/>
                    <a:pt x="8471" y="1913"/>
                    <a:pt x="8570" y="1952"/>
                  </a:cubicBezTo>
                  <a:lnTo>
                    <a:pt x="9145" y="2251"/>
                  </a:lnTo>
                  <a:lnTo>
                    <a:pt x="7628" y="3102"/>
                  </a:lnTo>
                  <a:cubicBezTo>
                    <a:pt x="7467" y="3010"/>
                    <a:pt x="7329" y="2895"/>
                    <a:pt x="7191" y="2803"/>
                  </a:cubicBezTo>
                  <a:cubicBezTo>
                    <a:pt x="7174" y="2790"/>
                    <a:pt x="7151" y="2784"/>
                    <a:pt x="7127" y="2784"/>
                  </a:cubicBezTo>
                  <a:cubicBezTo>
                    <a:pt x="7025" y="2784"/>
                    <a:pt x="6896" y="2885"/>
                    <a:pt x="7007" y="2941"/>
                  </a:cubicBezTo>
                  <a:cubicBezTo>
                    <a:pt x="7122" y="3010"/>
                    <a:pt x="7260" y="3125"/>
                    <a:pt x="7398" y="3239"/>
                  </a:cubicBezTo>
                  <a:lnTo>
                    <a:pt x="6387" y="3814"/>
                  </a:lnTo>
                  <a:lnTo>
                    <a:pt x="6180" y="3745"/>
                  </a:lnTo>
                  <a:cubicBezTo>
                    <a:pt x="6157" y="2849"/>
                    <a:pt x="5421" y="2412"/>
                    <a:pt x="5192" y="1585"/>
                  </a:cubicBezTo>
                  <a:cubicBezTo>
                    <a:pt x="4957" y="795"/>
                    <a:pt x="5118" y="124"/>
                    <a:pt x="6117" y="124"/>
                  </a:cubicBezTo>
                  <a:close/>
                  <a:moveTo>
                    <a:pt x="6186" y="0"/>
                  </a:moveTo>
                  <a:cubicBezTo>
                    <a:pt x="5943" y="0"/>
                    <a:pt x="5698" y="47"/>
                    <a:pt x="5467" y="137"/>
                  </a:cubicBezTo>
                  <a:cubicBezTo>
                    <a:pt x="4088" y="803"/>
                    <a:pt x="5352" y="2205"/>
                    <a:pt x="5789" y="3354"/>
                  </a:cubicBezTo>
                  <a:cubicBezTo>
                    <a:pt x="5812" y="3446"/>
                    <a:pt x="5858" y="3538"/>
                    <a:pt x="5881" y="3630"/>
                  </a:cubicBezTo>
                  <a:lnTo>
                    <a:pt x="5651" y="3515"/>
                  </a:lnTo>
                  <a:lnTo>
                    <a:pt x="5766" y="3400"/>
                  </a:lnTo>
                  <a:cubicBezTo>
                    <a:pt x="5789" y="3377"/>
                    <a:pt x="5789" y="3354"/>
                    <a:pt x="5789" y="3354"/>
                  </a:cubicBezTo>
                  <a:cubicBezTo>
                    <a:pt x="5778" y="3331"/>
                    <a:pt x="5737" y="3320"/>
                    <a:pt x="5694" y="3320"/>
                  </a:cubicBezTo>
                  <a:cubicBezTo>
                    <a:pt x="5651" y="3320"/>
                    <a:pt x="5605" y="3331"/>
                    <a:pt x="5582" y="3354"/>
                  </a:cubicBezTo>
                  <a:lnTo>
                    <a:pt x="5490" y="3423"/>
                  </a:lnTo>
                  <a:cubicBezTo>
                    <a:pt x="4962" y="3216"/>
                    <a:pt x="4456" y="2964"/>
                    <a:pt x="3950" y="2734"/>
                  </a:cubicBezTo>
                  <a:lnTo>
                    <a:pt x="4387" y="2274"/>
                  </a:lnTo>
                  <a:cubicBezTo>
                    <a:pt x="4406" y="2255"/>
                    <a:pt x="4377" y="2248"/>
                    <a:pt x="4332" y="2248"/>
                  </a:cubicBezTo>
                  <a:cubicBezTo>
                    <a:pt x="4272" y="2248"/>
                    <a:pt x="4184" y="2261"/>
                    <a:pt x="4157" y="2274"/>
                  </a:cubicBezTo>
                  <a:lnTo>
                    <a:pt x="3789" y="2665"/>
                  </a:lnTo>
                  <a:cubicBezTo>
                    <a:pt x="3215" y="2412"/>
                    <a:pt x="2663" y="2159"/>
                    <a:pt x="2089" y="1906"/>
                  </a:cubicBezTo>
                  <a:lnTo>
                    <a:pt x="2341" y="1654"/>
                  </a:lnTo>
                  <a:cubicBezTo>
                    <a:pt x="2411" y="1598"/>
                    <a:pt x="2346" y="1567"/>
                    <a:pt x="2268" y="1567"/>
                  </a:cubicBezTo>
                  <a:cubicBezTo>
                    <a:pt x="2218" y="1567"/>
                    <a:pt x="2162" y="1580"/>
                    <a:pt x="2135" y="1608"/>
                  </a:cubicBezTo>
                  <a:lnTo>
                    <a:pt x="1928" y="1814"/>
                  </a:lnTo>
                  <a:lnTo>
                    <a:pt x="1399" y="1585"/>
                  </a:lnTo>
                  <a:cubicBezTo>
                    <a:pt x="1385" y="1579"/>
                    <a:pt x="1370" y="1576"/>
                    <a:pt x="1355" y="1576"/>
                  </a:cubicBezTo>
                  <a:cubicBezTo>
                    <a:pt x="1244" y="1576"/>
                    <a:pt x="1120" y="1708"/>
                    <a:pt x="1261" y="1768"/>
                  </a:cubicBezTo>
                  <a:lnTo>
                    <a:pt x="1744" y="1975"/>
                  </a:lnTo>
                  <a:lnTo>
                    <a:pt x="1422" y="2297"/>
                  </a:lnTo>
                  <a:cubicBezTo>
                    <a:pt x="1366" y="2353"/>
                    <a:pt x="1429" y="2383"/>
                    <a:pt x="1502" y="2383"/>
                  </a:cubicBezTo>
                  <a:cubicBezTo>
                    <a:pt x="1549" y="2383"/>
                    <a:pt x="1602" y="2370"/>
                    <a:pt x="1629" y="2343"/>
                  </a:cubicBezTo>
                  <a:lnTo>
                    <a:pt x="1928" y="2067"/>
                  </a:lnTo>
                  <a:lnTo>
                    <a:pt x="3652" y="2849"/>
                  </a:lnTo>
                  <a:cubicBezTo>
                    <a:pt x="3537" y="2941"/>
                    <a:pt x="3422" y="3056"/>
                    <a:pt x="3330" y="3170"/>
                  </a:cubicBezTo>
                  <a:cubicBezTo>
                    <a:pt x="3299" y="3202"/>
                    <a:pt x="3328" y="3214"/>
                    <a:pt x="3375" y="3214"/>
                  </a:cubicBezTo>
                  <a:cubicBezTo>
                    <a:pt x="3431" y="3214"/>
                    <a:pt x="3511" y="3196"/>
                    <a:pt x="3537" y="3170"/>
                  </a:cubicBezTo>
                  <a:lnTo>
                    <a:pt x="3789" y="2918"/>
                  </a:lnTo>
                  <a:cubicBezTo>
                    <a:pt x="4295" y="3148"/>
                    <a:pt x="4824" y="3377"/>
                    <a:pt x="5329" y="3607"/>
                  </a:cubicBezTo>
                  <a:lnTo>
                    <a:pt x="4939" y="3998"/>
                  </a:lnTo>
                  <a:cubicBezTo>
                    <a:pt x="4869" y="4054"/>
                    <a:pt x="4934" y="4084"/>
                    <a:pt x="5012" y="4084"/>
                  </a:cubicBezTo>
                  <a:cubicBezTo>
                    <a:pt x="5063" y="4084"/>
                    <a:pt x="5118" y="4071"/>
                    <a:pt x="5146" y="4044"/>
                  </a:cubicBezTo>
                  <a:lnTo>
                    <a:pt x="5513" y="3676"/>
                  </a:lnTo>
                  <a:lnTo>
                    <a:pt x="5927" y="3860"/>
                  </a:lnTo>
                  <a:cubicBezTo>
                    <a:pt x="5927" y="3929"/>
                    <a:pt x="5927" y="3998"/>
                    <a:pt x="5927" y="4067"/>
                  </a:cubicBezTo>
                  <a:lnTo>
                    <a:pt x="5973" y="4067"/>
                  </a:lnTo>
                  <a:cubicBezTo>
                    <a:pt x="4042" y="5170"/>
                    <a:pt x="2066" y="6250"/>
                    <a:pt x="112" y="7331"/>
                  </a:cubicBezTo>
                  <a:cubicBezTo>
                    <a:pt x="0" y="7405"/>
                    <a:pt x="55" y="7510"/>
                    <a:pt x="153" y="7510"/>
                  </a:cubicBezTo>
                  <a:cubicBezTo>
                    <a:pt x="176" y="7510"/>
                    <a:pt x="201" y="7505"/>
                    <a:pt x="227" y="7492"/>
                  </a:cubicBezTo>
                  <a:cubicBezTo>
                    <a:pt x="2295" y="6365"/>
                    <a:pt x="4341" y="5216"/>
                    <a:pt x="6387" y="4044"/>
                  </a:cubicBezTo>
                  <a:cubicBezTo>
                    <a:pt x="8180" y="4848"/>
                    <a:pt x="10041" y="5446"/>
                    <a:pt x="11949" y="5883"/>
                  </a:cubicBezTo>
                  <a:cubicBezTo>
                    <a:pt x="11957" y="5884"/>
                    <a:pt x="11964" y="5885"/>
                    <a:pt x="11972" y="5885"/>
                  </a:cubicBezTo>
                  <a:cubicBezTo>
                    <a:pt x="12078" y="5885"/>
                    <a:pt x="12168" y="5743"/>
                    <a:pt x="12018" y="5722"/>
                  </a:cubicBezTo>
                  <a:cubicBezTo>
                    <a:pt x="10156" y="5308"/>
                    <a:pt x="8363" y="4710"/>
                    <a:pt x="6617" y="3929"/>
                  </a:cubicBezTo>
                  <a:lnTo>
                    <a:pt x="7582" y="3400"/>
                  </a:lnTo>
                  <a:cubicBezTo>
                    <a:pt x="7720" y="3515"/>
                    <a:pt x="7881" y="3653"/>
                    <a:pt x="8042" y="3791"/>
                  </a:cubicBezTo>
                  <a:cubicBezTo>
                    <a:pt x="8056" y="3806"/>
                    <a:pt x="8077" y="3812"/>
                    <a:pt x="8099" y="3812"/>
                  </a:cubicBezTo>
                  <a:cubicBezTo>
                    <a:pt x="8184" y="3812"/>
                    <a:pt x="8298" y="3721"/>
                    <a:pt x="8225" y="3630"/>
                  </a:cubicBezTo>
                  <a:cubicBezTo>
                    <a:pt x="8134" y="3538"/>
                    <a:pt x="7927" y="3377"/>
                    <a:pt x="7789" y="3262"/>
                  </a:cubicBezTo>
                  <a:cubicBezTo>
                    <a:pt x="8317" y="2964"/>
                    <a:pt x="8823" y="2665"/>
                    <a:pt x="9352" y="2366"/>
                  </a:cubicBezTo>
                  <a:lnTo>
                    <a:pt x="9857" y="2619"/>
                  </a:lnTo>
                  <a:cubicBezTo>
                    <a:pt x="9872" y="2626"/>
                    <a:pt x="9890" y="2629"/>
                    <a:pt x="9908" y="2629"/>
                  </a:cubicBezTo>
                  <a:cubicBezTo>
                    <a:pt x="10007" y="2629"/>
                    <a:pt x="10138" y="2539"/>
                    <a:pt x="10041" y="2481"/>
                  </a:cubicBezTo>
                  <a:lnTo>
                    <a:pt x="9582" y="2251"/>
                  </a:lnTo>
                  <a:lnTo>
                    <a:pt x="11122" y="1355"/>
                  </a:lnTo>
                  <a:cubicBezTo>
                    <a:pt x="11259" y="1447"/>
                    <a:pt x="11420" y="1585"/>
                    <a:pt x="11558" y="1722"/>
                  </a:cubicBezTo>
                  <a:cubicBezTo>
                    <a:pt x="11567" y="1731"/>
                    <a:pt x="11582" y="1735"/>
                    <a:pt x="11601" y="1735"/>
                  </a:cubicBezTo>
                  <a:cubicBezTo>
                    <a:pt x="11682" y="1735"/>
                    <a:pt x="11825" y="1668"/>
                    <a:pt x="11788" y="1631"/>
                  </a:cubicBezTo>
                  <a:cubicBezTo>
                    <a:pt x="11627" y="1470"/>
                    <a:pt x="11489" y="1355"/>
                    <a:pt x="11305" y="1240"/>
                  </a:cubicBezTo>
                  <a:lnTo>
                    <a:pt x="12018" y="826"/>
                  </a:lnTo>
                  <a:cubicBezTo>
                    <a:pt x="12130" y="751"/>
                    <a:pt x="12060" y="647"/>
                    <a:pt x="11968" y="647"/>
                  </a:cubicBezTo>
                  <a:cubicBezTo>
                    <a:pt x="11947" y="647"/>
                    <a:pt x="11925" y="652"/>
                    <a:pt x="11903" y="665"/>
                  </a:cubicBezTo>
                  <a:lnTo>
                    <a:pt x="11145" y="1125"/>
                  </a:lnTo>
                  <a:cubicBezTo>
                    <a:pt x="10846" y="941"/>
                    <a:pt x="10570" y="826"/>
                    <a:pt x="10248" y="734"/>
                  </a:cubicBezTo>
                  <a:cubicBezTo>
                    <a:pt x="10242" y="732"/>
                    <a:pt x="10235" y="731"/>
                    <a:pt x="10227" y="731"/>
                  </a:cubicBezTo>
                  <a:cubicBezTo>
                    <a:pt x="10145" y="731"/>
                    <a:pt x="9983" y="830"/>
                    <a:pt x="10087" y="872"/>
                  </a:cubicBezTo>
                  <a:cubicBezTo>
                    <a:pt x="10386" y="941"/>
                    <a:pt x="10662" y="1056"/>
                    <a:pt x="10915" y="1217"/>
                  </a:cubicBezTo>
                  <a:cubicBezTo>
                    <a:pt x="10708" y="1262"/>
                    <a:pt x="10508" y="1283"/>
                    <a:pt x="10314" y="1283"/>
                  </a:cubicBezTo>
                  <a:cubicBezTo>
                    <a:pt x="9037" y="1283"/>
                    <a:pt x="7991" y="410"/>
                    <a:pt x="6754" y="91"/>
                  </a:cubicBezTo>
                  <a:cubicBezTo>
                    <a:pt x="6571" y="30"/>
                    <a:pt x="6379" y="0"/>
                    <a:pt x="6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2310800" y="4108700"/>
              <a:ext cx="69775" cy="40525"/>
            </a:xfrm>
            <a:custGeom>
              <a:avLst/>
              <a:gdLst/>
              <a:ahLst/>
              <a:cxnLst/>
              <a:rect l="l" t="t" r="r" b="b"/>
              <a:pathLst>
                <a:path w="2791" h="1621" extrusionOk="0">
                  <a:moveTo>
                    <a:pt x="231" y="1"/>
                  </a:moveTo>
                  <a:cubicBezTo>
                    <a:pt x="185" y="1"/>
                    <a:pt x="24" y="1"/>
                    <a:pt x="24" y="70"/>
                  </a:cubicBezTo>
                  <a:lnTo>
                    <a:pt x="24" y="1012"/>
                  </a:lnTo>
                  <a:cubicBezTo>
                    <a:pt x="1" y="1012"/>
                    <a:pt x="24" y="1035"/>
                    <a:pt x="24" y="1035"/>
                  </a:cubicBezTo>
                  <a:cubicBezTo>
                    <a:pt x="24" y="1048"/>
                    <a:pt x="44" y="1054"/>
                    <a:pt x="72" y="1054"/>
                  </a:cubicBezTo>
                  <a:cubicBezTo>
                    <a:pt x="145" y="1054"/>
                    <a:pt x="277" y="1016"/>
                    <a:pt x="277" y="966"/>
                  </a:cubicBezTo>
                  <a:lnTo>
                    <a:pt x="691" y="644"/>
                  </a:lnTo>
                  <a:lnTo>
                    <a:pt x="2506" y="1610"/>
                  </a:lnTo>
                  <a:cubicBezTo>
                    <a:pt x="2521" y="1617"/>
                    <a:pt x="2539" y="1620"/>
                    <a:pt x="2558" y="1620"/>
                  </a:cubicBezTo>
                  <a:cubicBezTo>
                    <a:pt x="2657" y="1620"/>
                    <a:pt x="2790" y="1533"/>
                    <a:pt x="2713" y="1495"/>
                  </a:cubicBezTo>
                  <a:lnTo>
                    <a:pt x="691" y="415"/>
                  </a:lnTo>
                  <a:cubicBezTo>
                    <a:pt x="676" y="407"/>
                    <a:pt x="658" y="404"/>
                    <a:pt x="639" y="404"/>
                  </a:cubicBezTo>
                  <a:cubicBezTo>
                    <a:pt x="540" y="404"/>
                    <a:pt x="407" y="491"/>
                    <a:pt x="484" y="529"/>
                  </a:cubicBezTo>
                  <a:lnTo>
                    <a:pt x="553" y="575"/>
                  </a:lnTo>
                  <a:lnTo>
                    <a:pt x="277" y="805"/>
                  </a:lnTo>
                  <a:lnTo>
                    <a:pt x="277" y="116"/>
                  </a:lnTo>
                  <a:cubicBezTo>
                    <a:pt x="530" y="162"/>
                    <a:pt x="759" y="277"/>
                    <a:pt x="966" y="438"/>
                  </a:cubicBezTo>
                  <a:cubicBezTo>
                    <a:pt x="978" y="445"/>
                    <a:pt x="993" y="448"/>
                    <a:pt x="1011" y="448"/>
                  </a:cubicBezTo>
                  <a:cubicBezTo>
                    <a:pt x="1103" y="448"/>
                    <a:pt x="1254" y="365"/>
                    <a:pt x="1196" y="346"/>
                  </a:cubicBezTo>
                  <a:cubicBezTo>
                    <a:pt x="920" y="139"/>
                    <a:pt x="576"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2258750" y="4064375"/>
              <a:ext cx="52400" cy="53050"/>
            </a:xfrm>
            <a:custGeom>
              <a:avLst/>
              <a:gdLst/>
              <a:ahLst/>
              <a:cxnLst/>
              <a:rect l="l" t="t" r="r" b="b"/>
              <a:pathLst>
                <a:path w="2096" h="2122" extrusionOk="0">
                  <a:moveTo>
                    <a:pt x="847" y="1"/>
                  </a:moveTo>
                  <a:cubicBezTo>
                    <a:pt x="784" y="1"/>
                    <a:pt x="716" y="36"/>
                    <a:pt x="704" y="96"/>
                  </a:cubicBezTo>
                  <a:lnTo>
                    <a:pt x="658" y="556"/>
                  </a:lnTo>
                  <a:cubicBezTo>
                    <a:pt x="520" y="556"/>
                    <a:pt x="382" y="556"/>
                    <a:pt x="244" y="533"/>
                  </a:cubicBezTo>
                  <a:cubicBezTo>
                    <a:pt x="237" y="531"/>
                    <a:pt x="231" y="531"/>
                    <a:pt x="224" y="531"/>
                  </a:cubicBezTo>
                  <a:cubicBezTo>
                    <a:pt x="114" y="531"/>
                    <a:pt x="1" y="695"/>
                    <a:pt x="152" y="717"/>
                  </a:cubicBezTo>
                  <a:cubicBezTo>
                    <a:pt x="336" y="740"/>
                    <a:pt x="497" y="740"/>
                    <a:pt x="658" y="740"/>
                  </a:cubicBezTo>
                  <a:cubicBezTo>
                    <a:pt x="612" y="1176"/>
                    <a:pt x="566" y="1590"/>
                    <a:pt x="520" y="2027"/>
                  </a:cubicBezTo>
                  <a:cubicBezTo>
                    <a:pt x="520" y="2092"/>
                    <a:pt x="578" y="2122"/>
                    <a:pt x="638" y="2122"/>
                  </a:cubicBezTo>
                  <a:cubicBezTo>
                    <a:pt x="704" y="2122"/>
                    <a:pt x="773" y="2087"/>
                    <a:pt x="773" y="2027"/>
                  </a:cubicBezTo>
                  <a:lnTo>
                    <a:pt x="888" y="740"/>
                  </a:lnTo>
                  <a:cubicBezTo>
                    <a:pt x="1256" y="717"/>
                    <a:pt x="1600" y="694"/>
                    <a:pt x="1945" y="625"/>
                  </a:cubicBezTo>
                  <a:cubicBezTo>
                    <a:pt x="2095" y="603"/>
                    <a:pt x="2065" y="461"/>
                    <a:pt x="1930" y="461"/>
                  </a:cubicBezTo>
                  <a:cubicBezTo>
                    <a:pt x="1920" y="461"/>
                    <a:pt x="1910" y="462"/>
                    <a:pt x="1899" y="464"/>
                  </a:cubicBezTo>
                  <a:cubicBezTo>
                    <a:pt x="1577" y="510"/>
                    <a:pt x="1233" y="556"/>
                    <a:pt x="911" y="556"/>
                  </a:cubicBezTo>
                  <a:lnTo>
                    <a:pt x="957" y="96"/>
                  </a:lnTo>
                  <a:cubicBezTo>
                    <a:pt x="957" y="30"/>
                    <a:pt x="904" y="1"/>
                    <a:pt x="8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6"/>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
        <p:nvSpPr>
          <p:cNvPr id="51" name="Google Shape;516;g1b5465bb1f1_0_7">
            <a:extLst>
              <a:ext uri="{FF2B5EF4-FFF2-40B4-BE49-F238E27FC236}">
                <a16:creationId xmlns:a16="http://schemas.microsoft.com/office/drawing/2014/main" id="{3912DBEA-07F2-4D1D-AA83-F8B88AC7FD7D}"/>
              </a:ext>
            </a:extLst>
          </p:cNvPr>
          <p:cNvSpPr txBox="1"/>
          <p:nvPr/>
        </p:nvSpPr>
        <p:spPr>
          <a:xfrm>
            <a:off x="5981411" y="698910"/>
            <a:ext cx="3000000" cy="272687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rgbClr val="000000"/>
              </a:buClr>
              <a:buSzPts val="2100"/>
              <a:buFont typeface="Arial"/>
              <a:buNone/>
            </a:pPr>
            <a:r>
              <a:rPr lang="en" sz="1600" dirty="0">
                <a:latin typeface="Syne"/>
                <a:ea typeface="Syne"/>
                <a:cs typeface="Syne"/>
                <a:sym typeface="Syne"/>
              </a:rPr>
              <a:t>10. a </a:t>
            </a:r>
            <a:r>
              <a:rPr lang="en" sz="1600" b="1" dirty="0">
                <a:latin typeface="Syne"/>
                <a:ea typeface="Syne"/>
                <a:cs typeface="Syne"/>
                <a:sym typeface="Syne"/>
              </a:rPr>
              <a:t>noun</a:t>
            </a:r>
            <a:r>
              <a:rPr lang="en" sz="1600" dirty="0">
                <a:latin typeface="Syne"/>
                <a:ea typeface="Syne"/>
                <a:cs typeface="Syne"/>
                <a:sym typeface="Syne"/>
              </a:rPr>
              <a:t> is </a:t>
            </a:r>
            <a:r>
              <a:rPr lang="en" sz="1600" b="1" dirty="0">
                <a:latin typeface="Syne"/>
                <a:ea typeface="Syne"/>
                <a:cs typeface="Syne"/>
                <a:sym typeface="Syne"/>
              </a:rPr>
              <a:t>rabbit</a:t>
            </a:r>
            <a:r>
              <a:rPr lang="en" sz="1600" dirty="0">
                <a:latin typeface="Syne"/>
                <a:ea typeface="Syne"/>
                <a:cs typeface="Syne"/>
                <a:sym typeface="Syne"/>
              </a:rPr>
              <a:t>, or</a:t>
            </a:r>
            <a:endParaRPr sz="1600" dirty="0">
              <a:latin typeface="Syne"/>
              <a:ea typeface="Syne"/>
              <a:cs typeface="Syne"/>
              <a:sym typeface="Syne"/>
            </a:endParaRPr>
          </a:p>
          <a:p>
            <a:pPr marL="0" lvl="0" indent="0" algn="l" rtl="0">
              <a:lnSpc>
                <a:spcPct val="120000"/>
              </a:lnSpc>
              <a:spcBef>
                <a:spcPts val="0"/>
              </a:spcBef>
              <a:spcAft>
                <a:spcPts val="0"/>
              </a:spcAft>
              <a:buNone/>
            </a:pPr>
            <a:r>
              <a:rPr lang="en" sz="1600" dirty="0">
                <a:latin typeface="Syne"/>
                <a:ea typeface="Syne"/>
                <a:cs typeface="Syne"/>
                <a:sym typeface="Syne"/>
              </a:rPr>
              <a:t>11. a </a:t>
            </a:r>
            <a:r>
              <a:rPr lang="en" sz="1600" b="1" dirty="0">
                <a:latin typeface="Syne"/>
                <a:ea typeface="Syne"/>
                <a:cs typeface="Syne"/>
                <a:sym typeface="Syne"/>
              </a:rPr>
              <a:t>noun</a:t>
            </a:r>
            <a:r>
              <a:rPr lang="en" sz="1600" dirty="0">
                <a:latin typeface="Syne"/>
                <a:ea typeface="Syne"/>
                <a:cs typeface="Syne"/>
                <a:sym typeface="Syne"/>
              </a:rPr>
              <a:t> is </a:t>
            </a:r>
            <a:r>
              <a:rPr lang="en" sz="1600" b="1" dirty="0">
                <a:latin typeface="Syne"/>
                <a:ea typeface="Syne"/>
                <a:cs typeface="Syne"/>
                <a:sym typeface="Syne"/>
              </a:rPr>
              <a:t>mathematician</a:t>
            </a:r>
            <a:r>
              <a:rPr lang="en" sz="1600" dirty="0">
                <a:latin typeface="Syne"/>
                <a:ea typeface="Syne"/>
                <a:cs typeface="Syne"/>
                <a:sym typeface="Syne"/>
              </a:rPr>
              <a:t>;</a:t>
            </a:r>
            <a:endParaRPr sz="1600" dirty="0">
              <a:latin typeface="Syne"/>
              <a:ea typeface="Syne"/>
              <a:cs typeface="Syne"/>
              <a:sym typeface="Syne"/>
            </a:endParaRPr>
          </a:p>
          <a:p>
            <a:pPr marL="0" lvl="0" indent="0" algn="l" rtl="0">
              <a:lnSpc>
                <a:spcPct val="120000"/>
              </a:lnSpc>
              <a:spcBef>
                <a:spcPts val="1200"/>
              </a:spcBef>
              <a:spcAft>
                <a:spcPts val="0"/>
              </a:spcAft>
              <a:buNone/>
            </a:pPr>
            <a:r>
              <a:rPr lang="en" sz="1600" dirty="0">
                <a:latin typeface="Syne"/>
                <a:ea typeface="Syne"/>
                <a:cs typeface="Syne"/>
                <a:sym typeface="Syne"/>
              </a:rPr>
              <a:t>12. a </a:t>
            </a:r>
            <a:r>
              <a:rPr lang="en" sz="1600" b="1" dirty="0">
                <a:latin typeface="Syne"/>
                <a:ea typeface="Syne"/>
                <a:cs typeface="Syne"/>
                <a:sym typeface="Syne"/>
              </a:rPr>
              <a:t>verb</a:t>
            </a:r>
            <a:r>
              <a:rPr lang="en" sz="1600" dirty="0">
                <a:latin typeface="Syne"/>
                <a:ea typeface="Syne"/>
                <a:cs typeface="Syne"/>
                <a:sym typeface="Syne"/>
              </a:rPr>
              <a:t> is </a:t>
            </a:r>
            <a:r>
              <a:rPr lang="en" sz="1600" b="1" dirty="0">
                <a:latin typeface="Syne"/>
                <a:ea typeface="Syne"/>
                <a:cs typeface="Syne"/>
                <a:sym typeface="Syne"/>
              </a:rPr>
              <a:t>eats</a:t>
            </a:r>
            <a:r>
              <a:rPr lang="en" sz="1600" dirty="0">
                <a:latin typeface="Syne"/>
                <a:ea typeface="Syne"/>
                <a:cs typeface="Syne"/>
                <a:sym typeface="Syne"/>
              </a:rPr>
              <a:t>, or</a:t>
            </a:r>
            <a:endParaRPr sz="1600" dirty="0">
              <a:latin typeface="Syne"/>
              <a:ea typeface="Syne"/>
              <a:cs typeface="Syne"/>
              <a:sym typeface="Syne"/>
            </a:endParaRPr>
          </a:p>
          <a:p>
            <a:pPr marL="0" lvl="0" indent="0" algn="l" rtl="0">
              <a:lnSpc>
                <a:spcPct val="120000"/>
              </a:lnSpc>
              <a:spcBef>
                <a:spcPts val="1200"/>
              </a:spcBef>
              <a:spcAft>
                <a:spcPts val="0"/>
              </a:spcAft>
              <a:buNone/>
            </a:pPr>
            <a:r>
              <a:rPr lang="en" sz="1600" dirty="0">
                <a:latin typeface="Syne"/>
                <a:ea typeface="Syne"/>
                <a:cs typeface="Syne"/>
                <a:sym typeface="Syne"/>
              </a:rPr>
              <a:t>13. a </a:t>
            </a:r>
            <a:r>
              <a:rPr lang="en" sz="1600" b="1" dirty="0">
                <a:latin typeface="Syne"/>
                <a:ea typeface="Syne"/>
                <a:cs typeface="Syne"/>
                <a:sym typeface="Syne"/>
              </a:rPr>
              <a:t>verb</a:t>
            </a:r>
            <a:r>
              <a:rPr lang="en" sz="1600" dirty="0">
                <a:latin typeface="Syne"/>
                <a:ea typeface="Syne"/>
                <a:cs typeface="Syne"/>
                <a:sym typeface="Syne"/>
              </a:rPr>
              <a:t> is </a:t>
            </a:r>
            <a:r>
              <a:rPr lang="en" sz="1600" b="1" dirty="0">
                <a:latin typeface="Syne"/>
                <a:ea typeface="Syne"/>
                <a:cs typeface="Syne"/>
                <a:sym typeface="Syne"/>
              </a:rPr>
              <a:t>hops</a:t>
            </a:r>
            <a:r>
              <a:rPr lang="en" sz="1600" dirty="0">
                <a:latin typeface="Syne"/>
                <a:ea typeface="Syne"/>
                <a:cs typeface="Syne"/>
                <a:sym typeface="Syne"/>
              </a:rPr>
              <a:t>;</a:t>
            </a:r>
            <a:endParaRPr sz="1600" dirty="0">
              <a:latin typeface="Syne"/>
              <a:ea typeface="Syne"/>
              <a:cs typeface="Syne"/>
              <a:sym typeface="Syne"/>
            </a:endParaRPr>
          </a:p>
          <a:p>
            <a:pPr marL="0" lvl="0" indent="0" algn="l" rtl="0">
              <a:lnSpc>
                <a:spcPct val="120000"/>
              </a:lnSpc>
              <a:spcBef>
                <a:spcPts val="1200"/>
              </a:spcBef>
              <a:spcAft>
                <a:spcPts val="0"/>
              </a:spcAft>
              <a:buNone/>
            </a:pPr>
            <a:r>
              <a:rPr lang="en" sz="1600" dirty="0">
                <a:latin typeface="Syne"/>
                <a:ea typeface="Syne"/>
                <a:cs typeface="Syne"/>
                <a:sym typeface="Syne"/>
              </a:rPr>
              <a:t>14. an </a:t>
            </a:r>
            <a:r>
              <a:rPr lang="en" sz="1600" b="1" dirty="0">
                <a:latin typeface="Syne"/>
                <a:ea typeface="Syne"/>
                <a:cs typeface="Syne"/>
                <a:sym typeface="Syne"/>
              </a:rPr>
              <a:t>adverb</a:t>
            </a:r>
            <a:r>
              <a:rPr lang="en" sz="1600" dirty="0">
                <a:latin typeface="Syne"/>
                <a:ea typeface="Syne"/>
                <a:cs typeface="Syne"/>
                <a:sym typeface="Syne"/>
              </a:rPr>
              <a:t> is </a:t>
            </a:r>
            <a:r>
              <a:rPr lang="en" sz="1600" b="1" dirty="0">
                <a:latin typeface="Syne"/>
                <a:ea typeface="Syne"/>
                <a:cs typeface="Syne"/>
                <a:sym typeface="Syne"/>
              </a:rPr>
              <a:t>quickly</a:t>
            </a:r>
            <a:r>
              <a:rPr lang="en" sz="1600" dirty="0">
                <a:latin typeface="Syne"/>
                <a:ea typeface="Syne"/>
                <a:cs typeface="Syne"/>
                <a:sym typeface="Syne"/>
              </a:rPr>
              <a:t>, or</a:t>
            </a:r>
            <a:endParaRPr sz="1600" dirty="0">
              <a:latin typeface="Syne"/>
              <a:ea typeface="Syne"/>
              <a:cs typeface="Syne"/>
              <a:sym typeface="Syne"/>
            </a:endParaRPr>
          </a:p>
          <a:p>
            <a:pPr marL="0" lvl="0" indent="0" algn="l" rtl="0">
              <a:lnSpc>
                <a:spcPct val="120000"/>
              </a:lnSpc>
              <a:spcBef>
                <a:spcPts val="1200"/>
              </a:spcBef>
              <a:spcAft>
                <a:spcPts val="1200"/>
              </a:spcAft>
              <a:buNone/>
            </a:pPr>
            <a:r>
              <a:rPr lang="en" sz="1600" dirty="0">
                <a:latin typeface="Syne"/>
                <a:ea typeface="Syne"/>
                <a:cs typeface="Syne"/>
                <a:sym typeface="Syne"/>
              </a:rPr>
              <a:t>15. an </a:t>
            </a:r>
            <a:r>
              <a:rPr lang="en" sz="1600" b="1" dirty="0">
                <a:latin typeface="Syne"/>
                <a:ea typeface="Syne"/>
                <a:cs typeface="Syne"/>
                <a:sym typeface="Syne"/>
              </a:rPr>
              <a:t>adverb</a:t>
            </a:r>
            <a:r>
              <a:rPr lang="en" sz="1600" dirty="0">
                <a:latin typeface="Syne"/>
                <a:ea typeface="Syne"/>
                <a:cs typeface="Syne"/>
                <a:sym typeface="Syne"/>
              </a:rPr>
              <a:t> is </a:t>
            </a:r>
            <a:r>
              <a:rPr lang="en" sz="1600" b="1" dirty="0">
                <a:latin typeface="Syne"/>
                <a:ea typeface="Syne"/>
                <a:cs typeface="Syne"/>
                <a:sym typeface="Syne"/>
              </a:rPr>
              <a:t>wildly</a:t>
            </a:r>
            <a:r>
              <a:rPr lang="en" sz="1600" dirty="0">
                <a:latin typeface="Syne"/>
                <a:ea typeface="Syne"/>
                <a:cs typeface="Syne"/>
                <a:sym typeface="Syne"/>
              </a:rPr>
              <a:t>.</a:t>
            </a:r>
            <a:endParaRPr sz="1600" dirty="0">
              <a:latin typeface="Syne"/>
              <a:ea typeface="Syne"/>
              <a:cs typeface="Syne"/>
              <a:sym typeface="Sy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797421" y="2164633"/>
            <a:ext cx="6096933"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5000" dirty="0"/>
              <a:t>S</a:t>
            </a:r>
            <a:r>
              <a:rPr lang="en" sz="5000" dirty="0"/>
              <a:t>truktur frase grammars</a:t>
            </a:r>
            <a:endParaRPr sz="5000" dirty="0"/>
          </a:p>
        </p:txBody>
      </p:sp>
      <p:sp>
        <p:nvSpPr>
          <p:cNvPr id="317" name="Google Shape;317;p37"/>
          <p:cNvSpPr txBox="1">
            <a:spLocks noGrp="1"/>
          </p:cNvSpPr>
          <p:nvPr>
            <p:ph type="title" idx="2"/>
          </p:nvPr>
        </p:nvSpPr>
        <p:spPr>
          <a:xfrm>
            <a:off x="819955" y="1289509"/>
            <a:ext cx="13536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8" name="Google Shape;318;p37"/>
          <p:cNvSpPr txBox="1">
            <a:spLocks noGrp="1"/>
          </p:cNvSpPr>
          <p:nvPr>
            <p:ph type="subTitle" idx="1"/>
          </p:nvPr>
        </p:nvSpPr>
        <p:spPr>
          <a:xfrm>
            <a:off x="890306" y="2870467"/>
            <a:ext cx="35133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 4 Definisi pada bab ini</a:t>
            </a:r>
            <a:endParaRPr dirty="0"/>
          </a:p>
        </p:txBody>
      </p:sp>
      <p:grpSp>
        <p:nvGrpSpPr>
          <p:cNvPr id="319" name="Google Shape;319;p37"/>
          <p:cNvGrpSpPr/>
          <p:nvPr/>
        </p:nvGrpSpPr>
        <p:grpSpPr>
          <a:xfrm>
            <a:off x="5651705" y="1765679"/>
            <a:ext cx="1658436" cy="2447826"/>
            <a:chOff x="4479950" y="3291025"/>
            <a:chExt cx="1461950" cy="2157625"/>
          </a:xfrm>
        </p:grpSpPr>
        <p:sp>
          <p:nvSpPr>
            <p:cNvPr id="320" name="Google Shape;320;p37"/>
            <p:cNvSpPr/>
            <p:nvPr/>
          </p:nvSpPr>
          <p:spPr>
            <a:xfrm>
              <a:off x="4479950" y="3934225"/>
              <a:ext cx="592150" cy="505800"/>
            </a:xfrm>
            <a:custGeom>
              <a:avLst/>
              <a:gdLst/>
              <a:ahLst/>
              <a:cxnLst/>
              <a:rect l="l" t="t" r="r" b="b"/>
              <a:pathLst>
                <a:path w="23686" h="20232" extrusionOk="0">
                  <a:moveTo>
                    <a:pt x="2410" y="1"/>
                  </a:moveTo>
                  <a:cubicBezTo>
                    <a:pt x="1760" y="1"/>
                    <a:pt x="1111" y="277"/>
                    <a:pt x="645" y="809"/>
                  </a:cubicBezTo>
                  <a:cubicBezTo>
                    <a:pt x="363" y="1091"/>
                    <a:pt x="202" y="1495"/>
                    <a:pt x="121" y="1898"/>
                  </a:cubicBezTo>
                  <a:cubicBezTo>
                    <a:pt x="0" y="2664"/>
                    <a:pt x="282" y="3511"/>
                    <a:pt x="887" y="4035"/>
                  </a:cubicBezTo>
                  <a:lnTo>
                    <a:pt x="18592" y="19481"/>
                  </a:lnTo>
                  <a:cubicBezTo>
                    <a:pt x="19113" y="20011"/>
                    <a:pt x="19683" y="20231"/>
                    <a:pt x="20227" y="20231"/>
                  </a:cubicBezTo>
                  <a:cubicBezTo>
                    <a:pt x="22124" y="20231"/>
                    <a:pt x="23686" y="17549"/>
                    <a:pt x="21617" y="16013"/>
                  </a:cubicBezTo>
                  <a:lnTo>
                    <a:pt x="3912" y="567"/>
                  </a:lnTo>
                  <a:cubicBezTo>
                    <a:pt x="3476" y="186"/>
                    <a:pt x="2943" y="1"/>
                    <a:pt x="2410" y="1"/>
                  </a:cubicBezTo>
                  <a:close/>
                </a:path>
              </a:pathLst>
            </a:custGeom>
            <a:solidFill>
              <a:srgbClr val="B95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4741075" y="4163150"/>
              <a:ext cx="211750" cy="255100"/>
            </a:xfrm>
            <a:custGeom>
              <a:avLst/>
              <a:gdLst/>
              <a:ahLst/>
              <a:cxnLst/>
              <a:rect l="l" t="t" r="r" b="b"/>
              <a:pathLst>
                <a:path w="8470" h="10204" extrusionOk="0">
                  <a:moveTo>
                    <a:pt x="3348" y="0"/>
                  </a:moveTo>
                  <a:lnTo>
                    <a:pt x="0" y="3227"/>
                  </a:lnTo>
                  <a:lnTo>
                    <a:pt x="7986" y="10203"/>
                  </a:lnTo>
                  <a:lnTo>
                    <a:pt x="8470" y="4477"/>
                  </a:lnTo>
                  <a:lnTo>
                    <a:pt x="3348" y="0"/>
                  </a:lnTo>
                  <a:close/>
                </a:path>
              </a:pathLst>
            </a:custGeom>
            <a:solidFill>
              <a:srgbClr val="8A3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4741075" y="4179275"/>
              <a:ext cx="245025" cy="323675"/>
            </a:xfrm>
            <a:custGeom>
              <a:avLst/>
              <a:gdLst/>
              <a:ahLst/>
              <a:cxnLst/>
              <a:rect l="l" t="t" r="r" b="b"/>
              <a:pathLst>
                <a:path w="9801" h="12947" extrusionOk="0">
                  <a:moveTo>
                    <a:pt x="4961" y="0"/>
                  </a:moveTo>
                  <a:lnTo>
                    <a:pt x="0" y="4759"/>
                  </a:lnTo>
                  <a:lnTo>
                    <a:pt x="8953" y="12946"/>
                  </a:lnTo>
                  <a:lnTo>
                    <a:pt x="9800" y="2783"/>
                  </a:lnTo>
                  <a:lnTo>
                    <a:pt x="49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4741075" y="4179275"/>
              <a:ext cx="172425" cy="155300"/>
            </a:xfrm>
            <a:custGeom>
              <a:avLst/>
              <a:gdLst/>
              <a:ahLst/>
              <a:cxnLst/>
              <a:rect l="l" t="t" r="r" b="b"/>
              <a:pathLst>
                <a:path w="6897" h="6212" extrusionOk="0">
                  <a:moveTo>
                    <a:pt x="4961" y="0"/>
                  </a:moveTo>
                  <a:lnTo>
                    <a:pt x="0" y="4759"/>
                  </a:lnTo>
                  <a:lnTo>
                    <a:pt x="1573" y="6211"/>
                  </a:lnTo>
                  <a:lnTo>
                    <a:pt x="6897" y="1130"/>
                  </a:lnTo>
                  <a:lnTo>
                    <a:pt x="4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5361100" y="3934175"/>
              <a:ext cx="580800" cy="499175"/>
            </a:xfrm>
            <a:custGeom>
              <a:avLst/>
              <a:gdLst/>
              <a:ahLst/>
              <a:cxnLst/>
              <a:rect l="l" t="t" r="r" b="b"/>
              <a:pathLst>
                <a:path w="23232" h="19967" extrusionOk="0">
                  <a:moveTo>
                    <a:pt x="20813" y="0"/>
                  </a:moveTo>
                  <a:cubicBezTo>
                    <a:pt x="20292" y="0"/>
                    <a:pt x="19763" y="179"/>
                    <a:pt x="19319" y="569"/>
                  </a:cubicBezTo>
                  <a:lnTo>
                    <a:pt x="1615" y="16015"/>
                  </a:lnTo>
                  <a:cubicBezTo>
                    <a:pt x="1" y="17629"/>
                    <a:pt x="1436" y="19967"/>
                    <a:pt x="3252" y="19967"/>
                  </a:cubicBezTo>
                  <a:cubicBezTo>
                    <a:pt x="3705" y="19967"/>
                    <a:pt x="4181" y="19821"/>
                    <a:pt x="4640" y="19483"/>
                  </a:cubicBezTo>
                  <a:lnTo>
                    <a:pt x="22344" y="4037"/>
                  </a:lnTo>
                  <a:cubicBezTo>
                    <a:pt x="22949" y="3513"/>
                    <a:pt x="23231" y="2666"/>
                    <a:pt x="23110" y="1900"/>
                  </a:cubicBezTo>
                  <a:cubicBezTo>
                    <a:pt x="22868" y="717"/>
                    <a:pt x="21856" y="0"/>
                    <a:pt x="20813" y="0"/>
                  </a:cubicBezTo>
                  <a:close/>
                </a:path>
              </a:pathLst>
            </a:custGeom>
            <a:solidFill>
              <a:srgbClr val="B95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5469025" y="4163150"/>
              <a:ext cx="211750" cy="255100"/>
            </a:xfrm>
            <a:custGeom>
              <a:avLst/>
              <a:gdLst/>
              <a:ahLst/>
              <a:cxnLst/>
              <a:rect l="l" t="t" r="r" b="b"/>
              <a:pathLst>
                <a:path w="8470" h="10204" extrusionOk="0">
                  <a:moveTo>
                    <a:pt x="5122" y="0"/>
                  </a:moveTo>
                  <a:lnTo>
                    <a:pt x="0" y="4477"/>
                  </a:lnTo>
                  <a:lnTo>
                    <a:pt x="484" y="10203"/>
                  </a:lnTo>
                  <a:lnTo>
                    <a:pt x="8469" y="3227"/>
                  </a:lnTo>
                  <a:lnTo>
                    <a:pt x="5122" y="0"/>
                  </a:lnTo>
                  <a:close/>
                </a:path>
              </a:pathLst>
            </a:custGeom>
            <a:solidFill>
              <a:srgbClr val="8A3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5435750" y="4179275"/>
              <a:ext cx="245025" cy="323675"/>
            </a:xfrm>
            <a:custGeom>
              <a:avLst/>
              <a:gdLst/>
              <a:ahLst/>
              <a:cxnLst/>
              <a:rect l="l" t="t" r="r" b="b"/>
              <a:pathLst>
                <a:path w="9801" h="12947" extrusionOk="0">
                  <a:moveTo>
                    <a:pt x="4840" y="0"/>
                  </a:moveTo>
                  <a:lnTo>
                    <a:pt x="0" y="2783"/>
                  </a:lnTo>
                  <a:lnTo>
                    <a:pt x="807" y="12946"/>
                  </a:lnTo>
                  <a:lnTo>
                    <a:pt x="9800" y="4759"/>
                  </a:lnTo>
                  <a:lnTo>
                    <a:pt x="4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5508325" y="4179275"/>
              <a:ext cx="172450" cy="155300"/>
            </a:xfrm>
            <a:custGeom>
              <a:avLst/>
              <a:gdLst/>
              <a:ahLst/>
              <a:cxnLst/>
              <a:rect l="l" t="t" r="r" b="b"/>
              <a:pathLst>
                <a:path w="6898" h="6212" extrusionOk="0">
                  <a:moveTo>
                    <a:pt x="1937" y="0"/>
                  </a:moveTo>
                  <a:lnTo>
                    <a:pt x="1" y="1130"/>
                  </a:lnTo>
                  <a:lnTo>
                    <a:pt x="5324" y="6211"/>
                  </a:lnTo>
                  <a:lnTo>
                    <a:pt x="6897" y="4759"/>
                  </a:lnTo>
                  <a:lnTo>
                    <a:pt x="1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4979025" y="4820500"/>
              <a:ext cx="459775" cy="510200"/>
            </a:xfrm>
            <a:custGeom>
              <a:avLst/>
              <a:gdLst/>
              <a:ahLst/>
              <a:cxnLst/>
              <a:rect l="l" t="t" r="r" b="b"/>
              <a:pathLst>
                <a:path w="18391" h="20408" extrusionOk="0">
                  <a:moveTo>
                    <a:pt x="0" y="1"/>
                  </a:moveTo>
                  <a:lnTo>
                    <a:pt x="0" y="20407"/>
                  </a:lnTo>
                  <a:lnTo>
                    <a:pt x="7582" y="20407"/>
                  </a:lnTo>
                  <a:lnTo>
                    <a:pt x="7582" y="8067"/>
                  </a:lnTo>
                  <a:lnTo>
                    <a:pt x="10808" y="8067"/>
                  </a:lnTo>
                  <a:lnTo>
                    <a:pt x="10808" y="20407"/>
                  </a:lnTo>
                  <a:lnTo>
                    <a:pt x="18390" y="20407"/>
                  </a:lnTo>
                  <a:lnTo>
                    <a:pt x="18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4932625" y="4248850"/>
              <a:ext cx="557575" cy="655375"/>
            </a:xfrm>
            <a:custGeom>
              <a:avLst/>
              <a:gdLst/>
              <a:ahLst/>
              <a:cxnLst/>
              <a:rect l="l" t="t" r="r" b="b"/>
              <a:pathLst>
                <a:path w="22303" h="26215" extrusionOk="0">
                  <a:moveTo>
                    <a:pt x="2138" y="0"/>
                  </a:moveTo>
                  <a:lnTo>
                    <a:pt x="1" y="26214"/>
                  </a:lnTo>
                  <a:lnTo>
                    <a:pt x="22303" y="26214"/>
                  </a:lnTo>
                  <a:lnTo>
                    <a:pt x="20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5080850" y="4248850"/>
              <a:ext cx="260150" cy="130075"/>
            </a:xfrm>
            <a:custGeom>
              <a:avLst/>
              <a:gdLst/>
              <a:ahLst/>
              <a:cxnLst/>
              <a:rect l="l" t="t" r="r" b="b"/>
              <a:pathLst>
                <a:path w="10406" h="5203" extrusionOk="0">
                  <a:moveTo>
                    <a:pt x="0" y="0"/>
                  </a:moveTo>
                  <a:cubicBezTo>
                    <a:pt x="0" y="2864"/>
                    <a:pt x="2339" y="5203"/>
                    <a:pt x="5203" y="5203"/>
                  </a:cubicBezTo>
                  <a:cubicBezTo>
                    <a:pt x="8066" y="5203"/>
                    <a:pt x="10405" y="2864"/>
                    <a:pt x="10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5122175" y="4025025"/>
              <a:ext cx="176475" cy="309550"/>
            </a:xfrm>
            <a:custGeom>
              <a:avLst/>
              <a:gdLst/>
              <a:ahLst/>
              <a:cxnLst/>
              <a:rect l="l" t="t" r="r" b="b"/>
              <a:pathLst>
                <a:path w="7059" h="12382" extrusionOk="0">
                  <a:moveTo>
                    <a:pt x="3550" y="0"/>
                  </a:moveTo>
                  <a:cubicBezTo>
                    <a:pt x="1614" y="0"/>
                    <a:pt x="1" y="1573"/>
                    <a:pt x="1" y="3509"/>
                  </a:cubicBezTo>
                  <a:lnTo>
                    <a:pt x="1" y="8832"/>
                  </a:lnTo>
                  <a:cubicBezTo>
                    <a:pt x="1" y="10768"/>
                    <a:pt x="1614" y="12381"/>
                    <a:pt x="3550" y="12381"/>
                  </a:cubicBezTo>
                  <a:cubicBezTo>
                    <a:pt x="5486" y="12381"/>
                    <a:pt x="7058" y="10768"/>
                    <a:pt x="7058" y="8832"/>
                  </a:cubicBezTo>
                  <a:lnTo>
                    <a:pt x="7058" y="3509"/>
                  </a:lnTo>
                  <a:cubicBezTo>
                    <a:pt x="7058" y="1573"/>
                    <a:pt x="5486" y="0"/>
                    <a:pt x="3550" y="0"/>
                  </a:cubicBezTo>
                  <a:close/>
                </a:path>
              </a:pathLst>
            </a:custGeom>
            <a:solidFill>
              <a:srgbClr val="8A3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4666475" y="3712475"/>
              <a:ext cx="198625" cy="170100"/>
            </a:xfrm>
            <a:custGeom>
              <a:avLst/>
              <a:gdLst/>
              <a:ahLst/>
              <a:cxnLst/>
              <a:rect l="l" t="t" r="r" b="b"/>
              <a:pathLst>
                <a:path w="7945" h="6804" extrusionOk="0">
                  <a:moveTo>
                    <a:pt x="4517" y="0"/>
                  </a:moveTo>
                  <a:cubicBezTo>
                    <a:pt x="1492" y="0"/>
                    <a:pt x="0" y="3670"/>
                    <a:pt x="2138" y="5807"/>
                  </a:cubicBezTo>
                  <a:cubicBezTo>
                    <a:pt x="2826" y="6496"/>
                    <a:pt x="3673" y="6803"/>
                    <a:pt x="4505" y="6803"/>
                  </a:cubicBezTo>
                  <a:cubicBezTo>
                    <a:pt x="6258" y="6803"/>
                    <a:pt x="7945" y="5439"/>
                    <a:pt x="7945" y="3388"/>
                  </a:cubicBezTo>
                  <a:cubicBezTo>
                    <a:pt x="7905" y="1533"/>
                    <a:pt x="6412" y="0"/>
                    <a:pt x="4517" y="0"/>
                  </a:cubicBezTo>
                  <a:close/>
                </a:path>
              </a:pathLst>
            </a:custGeom>
            <a:solidFill>
              <a:srgbClr val="8A3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5528500" y="3712475"/>
              <a:ext cx="198650" cy="170100"/>
            </a:xfrm>
            <a:custGeom>
              <a:avLst/>
              <a:gdLst/>
              <a:ahLst/>
              <a:cxnLst/>
              <a:rect l="l" t="t" r="r" b="b"/>
              <a:pathLst>
                <a:path w="7946" h="6804" extrusionOk="0">
                  <a:moveTo>
                    <a:pt x="4517" y="0"/>
                  </a:moveTo>
                  <a:cubicBezTo>
                    <a:pt x="1533" y="0"/>
                    <a:pt x="0" y="3670"/>
                    <a:pt x="2138" y="5807"/>
                  </a:cubicBezTo>
                  <a:cubicBezTo>
                    <a:pt x="2826" y="6496"/>
                    <a:pt x="3673" y="6803"/>
                    <a:pt x="4505" y="6803"/>
                  </a:cubicBezTo>
                  <a:cubicBezTo>
                    <a:pt x="6258" y="6803"/>
                    <a:pt x="7945" y="5439"/>
                    <a:pt x="7945" y="3388"/>
                  </a:cubicBezTo>
                  <a:cubicBezTo>
                    <a:pt x="7945" y="1533"/>
                    <a:pt x="6413" y="0"/>
                    <a:pt x="4517" y="0"/>
                  </a:cubicBezTo>
                  <a:close/>
                </a:path>
              </a:pathLst>
            </a:custGeom>
            <a:solidFill>
              <a:srgbClr val="8A3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4715875" y="3749775"/>
              <a:ext cx="111925" cy="95875"/>
            </a:xfrm>
            <a:custGeom>
              <a:avLst/>
              <a:gdLst/>
              <a:ahLst/>
              <a:cxnLst/>
              <a:rect l="l" t="t" r="r" b="b"/>
              <a:pathLst>
                <a:path w="4477" h="3835" extrusionOk="0">
                  <a:moveTo>
                    <a:pt x="2581" y="0"/>
                  </a:moveTo>
                  <a:cubicBezTo>
                    <a:pt x="847" y="0"/>
                    <a:pt x="0" y="2057"/>
                    <a:pt x="1210" y="3267"/>
                  </a:cubicBezTo>
                  <a:cubicBezTo>
                    <a:pt x="1602" y="3659"/>
                    <a:pt x="2083" y="3835"/>
                    <a:pt x="2554" y="3835"/>
                  </a:cubicBezTo>
                  <a:cubicBezTo>
                    <a:pt x="3537" y="3835"/>
                    <a:pt x="4477" y="3068"/>
                    <a:pt x="4477" y="1896"/>
                  </a:cubicBezTo>
                  <a:cubicBezTo>
                    <a:pt x="4477" y="847"/>
                    <a:pt x="3630" y="0"/>
                    <a:pt x="2581" y="0"/>
                  </a:cubicBezTo>
                  <a:close/>
                </a:path>
              </a:pathLst>
            </a:custGeom>
            <a:solidFill>
              <a:srgbClr val="753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5577900" y="3749775"/>
              <a:ext cx="111950" cy="95875"/>
            </a:xfrm>
            <a:custGeom>
              <a:avLst/>
              <a:gdLst/>
              <a:ahLst/>
              <a:cxnLst/>
              <a:rect l="l" t="t" r="r" b="b"/>
              <a:pathLst>
                <a:path w="4478" h="3835" extrusionOk="0">
                  <a:moveTo>
                    <a:pt x="2541" y="0"/>
                  </a:moveTo>
                  <a:cubicBezTo>
                    <a:pt x="847" y="0"/>
                    <a:pt x="1" y="2057"/>
                    <a:pt x="1210" y="3267"/>
                  </a:cubicBezTo>
                  <a:cubicBezTo>
                    <a:pt x="1602" y="3659"/>
                    <a:pt x="2083" y="3835"/>
                    <a:pt x="2554" y="3835"/>
                  </a:cubicBezTo>
                  <a:cubicBezTo>
                    <a:pt x="3537" y="3835"/>
                    <a:pt x="4477" y="3068"/>
                    <a:pt x="4477" y="1896"/>
                  </a:cubicBezTo>
                  <a:cubicBezTo>
                    <a:pt x="4477" y="847"/>
                    <a:pt x="3630" y="0"/>
                    <a:pt x="2541" y="0"/>
                  </a:cubicBezTo>
                  <a:close/>
                </a:path>
              </a:pathLst>
            </a:custGeom>
            <a:solidFill>
              <a:srgbClr val="753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4746125" y="3366650"/>
              <a:ext cx="896325" cy="862100"/>
            </a:xfrm>
            <a:custGeom>
              <a:avLst/>
              <a:gdLst/>
              <a:ahLst/>
              <a:cxnLst/>
              <a:rect l="l" t="t" r="r" b="b"/>
              <a:pathLst>
                <a:path w="35853" h="34484" extrusionOk="0">
                  <a:moveTo>
                    <a:pt x="18592" y="0"/>
                  </a:moveTo>
                  <a:cubicBezTo>
                    <a:pt x="11615" y="0"/>
                    <a:pt x="5324" y="4194"/>
                    <a:pt x="2662" y="10647"/>
                  </a:cubicBezTo>
                  <a:cubicBezTo>
                    <a:pt x="0" y="17059"/>
                    <a:pt x="1452" y="24480"/>
                    <a:pt x="6412" y="29440"/>
                  </a:cubicBezTo>
                  <a:cubicBezTo>
                    <a:pt x="9698" y="32726"/>
                    <a:pt x="14099" y="34483"/>
                    <a:pt x="18582" y="34483"/>
                  </a:cubicBezTo>
                  <a:cubicBezTo>
                    <a:pt x="20812" y="34483"/>
                    <a:pt x="23062" y="34048"/>
                    <a:pt x="25206" y="33151"/>
                  </a:cubicBezTo>
                  <a:cubicBezTo>
                    <a:pt x="31618" y="30489"/>
                    <a:pt x="35853" y="24198"/>
                    <a:pt x="35812" y="17221"/>
                  </a:cubicBezTo>
                  <a:cubicBezTo>
                    <a:pt x="35812" y="7703"/>
                    <a:pt x="28109" y="0"/>
                    <a:pt x="18592" y="0"/>
                  </a:cubicBezTo>
                  <a:close/>
                </a:path>
              </a:pathLst>
            </a:custGeom>
            <a:solidFill>
              <a:srgbClr val="B95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4982050" y="3910075"/>
              <a:ext cx="457750" cy="228900"/>
            </a:xfrm>
            <a:custGeom>
              <a:avLst/>
              <a:gdLst/>
              <a:ahLst/>
              <a:cxnLst/>
              <a:rect l="l" t="t" r="r" b="b"/>
              <a:pathLst>
                <a:path w="18310" h="9156" extrusionOk="0">
                  <a:moveTo>
                    <a:pt x="0" y="1"/>
                  </a:moveTo>
                  <a:cubicBezTo>
                    <a:pt x="0" y="5082"/>
                    <a:pt x="4073" y="9155"/>
                    <a:pt x="9155" y="9155"/>
                  </a:cubicBezTo>
                  <a:cubicBezTo>
                    <a:pt x="14196" y="9155"/>
                    <a:pt x="18309" y="5082"/>
                    <a:pt x="18309"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5083875" y="4018975"/>
              <a:ext cx="254100" cy="120250"/>
            </a:xfrm>
            <a:custGeom>
              <a:avLst/>
              <a:gdLst/>
              <a:ahLst/>
              <a:cxnLst/>
              <a:rect l="l" t="t" r="r" b="b"/>
              <a:pathLst>
                <a:path w="10164" h="4810" extrusionOk="0">
                  <a:moveTo>
                    <a:pt x="5082" y="0"/>
                  </a:moveTo>
                  <a:cubicBezTo>
                    <a:pt x="3035" y="0"/>
                    <a:pt x="988" y="1089"/>
                    <a:pt x="0" y="3267"/>
                  </a:cubicBezTo>
                  <a:cubicBezTo>
                    <a:pt x="1533" y="4295"/>
                    <a:pt x="3307" y="4809"/>
                    <a:pt x="5082" y="4809"/>
                  </a:cubicBezTo>
                  <a:cubicBezTo>
                    <a:pt x="6856" y="4809"/>
                    <a:pt x="8631" y="4295"/>
                    <a:pt x="10163" y="3267"/>
                  </a:cubicBezTo>
                  <a:cubicBezTo>
                    <a:pt x="9175" y="1089"/>
                    <a:pt x="7128" y="0"/>
                    <a:pt x="5082" y="0"/>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5039500" y="3910075"/>
              <a:ext cx="342825" cy="54475"/>
            </a:xfrm>
            <a:custGeom>
              <a:avLst/>
              <a:gdLst/>
              <a:ahLst/>
              <a:cxnLst/>
              <a:rect l="l" t="t" r="r" b="b"/>
              <a:pathLst>
                <a:path w="13713" h="2179" extrusionOk="0">
                  <a:moveTo>
                    <a:pt x="1" y="1"/>
                  </a:moveTo>
                  <a:lnTo>
                    <a:pt x="1" y="2178"/>
                  </a:lnTo>
                  <a:lnTo>
                    <a:pt x="13713" y="2178"/>
                  </a:lnTo>
                  <a:lnTo>
                    <a:pt x="13713" y="1"/>
                  </a:lnTo>
                  <a:close/>
                </a:path>
              </a:pathLst>
            </a:custGeom>
            <a:solidFill>
              <a:srgbClr val="FBF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5008250" y="3733625"/>
              <a:ext cx="103875" cy="88850"/>
            </a:xfrm>
            <a:custGeom>
              <a:avLst/>
              <a:gdLst/>
              <a:ahLst/>
              <a:cxnLst/>
              <a:rect l="l" t="t" r="r" b="b"/>
              <a:pathLst>
                <a:path w="4155" h="3554" extrusionOk="0">
                  <a:moveTo>
                    <a:pt x="2380" y="1"/>
                  </a:moveTo>
                  <a:cubicBezTo>
                    <a:pt x="807" y="1"/>
                    <a:pt x="1" y="1896"/>
                    <a:pt x="1130" y="3026"/>
                  </a:cubicBezTo>
                  <a:cubicBezTo>
                    <a:pt x="1495" y="3391"/>
                    <a:pt x="1940" y="3553"/>
                    <a:pt x="2375" y="3553"/>
                  </a:cubicBezTo>
                  <a:cubicBezTo>
                    <a:pt x="3286" y="3553"/>
                    <a:pt x="4155" y="2840"/>
                    <a:pt x="4155" y="1775"/>
                  </a:cubicBezTo>
                  <a:cubicBezTo>
                    <a:pt x="4155" y="808"/>
                    <a:pt x="3388"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5309725" y="3733625"/>
              <a:ext cx="88725" cy="88750"/>
            </a:xfrm>
            <a:custGeom>
              <a:avLst/>
              <a:gdLst/>
              <a:ahLst/>
              <a:cxnLst/>
              <a:rect l="l" t="t" r="r" b="b"/>
              <a:pathLst>
                <a:path w="3549" h="3550" extrusionOk="0">
                  <a:moveTo>
                    <a:pt x="1775" y="1"/>
                  </a:moveTo>
                  <a:cubicBezTo>
                    <a:pt x="766" y="1"/>
                    <a:pt x="0" y="808"/>
                    <a:pt x="0" y="1775"/>
                  </a:cubicBezTo>
                  <a:cubicBezTo>
                    <a:pt x="0" y="2743"/>
                    <a:pt x="766" y="3550"/>
                    <a:pt x="1775" y="3550"/>
                  </a:cubicBezTo>
                  <a:cubicBezTo>
                    <a:pt x="2742" y="3550"/>
                    <a:pt x="3549" y="2743"/>
                    <a:pt x="3549" y="1775"/>
                  </a:cubicBezTo>
                  <a:cubicBezTo>
                    <a:pt x="3549" y="808"/>
                    <a:pt x="2742" y="1"/>
                    <a:pt x="1775"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5154450" y="3825375"/>
              <a:ext cx="113950" cy="56500"/>
            </a:xfrm>
            <a:custGeom>
              <a:avLst/>
              <a:gdLst/>
              <a:ahLst/>
              <a:cxnLst/>
              <a:rect l="l" t="t" r="r" b="b"/>
              <a:pathLst>
                <a:path w="4558" h="2260" extrusionOk="0">
                  <a:moveTo>
                    <a:pt x="2259" y="1"/>
                  </a:moveTo>
                  <a:cubicBezTo>
                    <a:pt x="1009" y="1"/>
                    <a:pt x="0" y="1009"/>
                    <a:pt x="0" y="2259"/>
                  </a:cubicBezTo>
                  <a:lnTo>
                    <a:pt x="4517" y="2259"/>
                  </a:lnTo>
                  <a:cubicBezTo>
                    <a:pt x="4558" y="1009"/>
                    <a:pt x="3509" y="1"/>
                    <a:pt x="2259" y="1"/>
                  </a:cubicBezTo>
                  <a:close/>
                </a:path>
              </a:pathLst>
            </a:custGeom>
            <a:solidFill>
              <a:srgbClr val="8A3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4825775" y="5330675"/>
              <a:ext cx="342800" cy="117975"/>
            </a:xfrm>
            <a:custGeom>
              <a:avLst/>
              <a:gdLst/>
              <a:ahLst/>
              <a:cxnLst/>
              <a:rect l="l" t="t" r="r" b="b"/>
              <a:pathLst>
                <a:path w="13712" h="4719" extrusionOk="0">
                  <a:moveTo>
                    <a:pt x="6130" y="0"/>
                  </a:moveTo>
                  <a:cubicBezTo>
                    <a:pt x="6130" y="0"/>
                    <a:pt x="1008" y="807"/>
                    <a:pt x="0" y="4719"/>
                  </a:cubicBezTo>
                  <a:lnTo>
                    <a:pt x="13712" y="4719"/>
                  </a:lnTo>
                  <a:lnTo>
                    <a:pt x="137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4825775" y="5418375"/>
              <a:ext cx="342800" cy="30275"/>
            </a:xfrm>
            <a:custGeom>
              <a:avLst/>
              <a:gdLst/>
              <a:ahLst/>
              <a:cxnLst/>
              <a:rect l="l" t="t" r="r" b="b"/>
              <a:pathLst>
                <a:path w="13712" h="1211" extrusionOk="0">
                  <a:moveTo>
                    <a:pt x="484" y="1"/>
                  </a:moveTo>
                  <a:cubicBezTo>
                    <a:pt x="242" y="364"/>
                    <a:pt x="81" y="767"/>
                    <a:pt x="0" y="1211"/>
                  </a:cubicBezTo>
                  <a:lnTo>
                    <a:pt x="13712" y="1211"/>
                  </a:lnTo>
                  <a:lnTo>
                    <a:pt x="13712"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900375" y="5272200"/>
              <a:ext cx="176475" cy="108900"/>
            </a:xfrm>
            <a:custGeom>
              <a:avLst/>
              <a:gdLst/>
              <a:ahLst/>
              <a:cxnLst/>
              <a:rect l="l" t="t" r="r" b="b"/>
              <a:pathLst>
                <a:path w="7059" h="4356" fill="none" extrusionOk="0">
                  <a:moveTo>
                    <a:pt x="3267" y="2460"/>
                  </a:moveTo>
                  <a:cubicBezTo>
                    <a:pt x="2823" y="1008"/>
                    <a:pt x="1493" y="0"/>
                    <a:pt x="0" y="81"/>
                  </a:cubicBezTo>
                  <a:cubicBezTo>
                    <a:pt x="404" y="1089"/>
                    <a:pt x="1251" y="1855"/>
                    <a:pt x="2299" y="2178"/>
                  </a:cubicBezTo>
                  <a:cubicBezTo>
                    <a:pt x="3751" y="2622"/>
                    <a:pt x="3791" y="1533"/>
                    <a:pt x="4800" y="807"/>
                  </a:cubicBezTo>
                  <a:cubicBezTo>
                    <a:pt x="5808" y="121"/>
                    <a:pt x="7058" y="1170"/>
                    <a:pt x="5808" y="1855"/>
                  </a:cubicBezTo>
                  <a:cubicBezTo>
                    <a:pt x="5001" y="2259"/>
                    <a:pt x="4074" y="2420"/>
                    <a:pt x="3186" y="2380"/>
                  </a:cubicBezTo>
                  <a:cubicBezTo>
                    <a:pt x="3953" y="2420"/>
                    <a:pt x="4961" y="3589"/>
                    <a:pt x="4961" y="435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4890300" y="5329650"/>
              <a:ext cx="91775" cy="19200"/>
            </a:xfrm>
            <a:custGeom>
              <a:avLst/>
              <a:gdLst/>
              <a:ahLst/>
              <a:cxnLst/>
              <a:rect l="l" t="t" r="r" b="b"/>
              <a:pathLst>
                <a:path w="3671" h="768" fill="none" extrusionOk="0">
                  <a:moveTo>
                    <a:pt x="3670" y="1"/>
                  </a:moveTo>
                  <a:cubicBezTo>
                    <a:pt x="2299" y="1"/>
                    <a:pt x="1049" y="82"/>
                    <a:pt x="0"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5249225" y="5330675"/>
              <a:ext cx="343825" cy="117975"/>
            </a:xfrm>
            <a:custGeom>
              <a:avLst/>
              <a:gdLst/>
              <a:ahLst/>
              <a:cxnLst/>
              <a:rect l="l" t="t" r="r" b="b"/>
              <a:pathLst>
                <a:path w="13753" h="4719" extrusionOk="0">
                  <a:moveTo>
                    <a:pt x="0" y="0"/>
                  </a:moveTo>
                  <a:lnTo>
                    <a:pt x="0" y="4719"/>
                  </a:lnTo>
                  <a:lnTo>
                    <a:pt x="13753" y="4719"/>
                  </a:lnTo>
                  <a:cubicBezTo>
                    <a:pt x="12704" y="807"/>
                    <a:pt x="7622" y="0"/>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5249225" y="5418375"/>
              <a:ext cx="343825" cy="30275"/>
            </a:xfrm>
            <a:custGeom>
              <a:avLst/>
              <a:gdLst/>
              <a:ahLst/>
              <a:cxnLst/>
              <a:rect l="l" t="t" r="r" b="b"/>
              <a:pathLst>
                <a:path w="13753" h="1211" extrusionOk="0">
                  <a:moveTo>
                    <a:pt x="0" y="1"/>
                  </a:moveTo>
                  <a:lnTo>
                    <a:pt x="0" y="1211"/>
                  </a:lnTo>
                  <a:lnTo>
                    <a:pt x="13753" y="1211"/>
                  </a:lnTo>
                  <a:cubicBezTo>
                    <a:pt x="13632" y="767"/>
                    <a:pt x="13470" y="364"/>
                    <a:pt x="13228"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5341975" y="5272200"/>
              <a:ext cx="176475" cy="108900"/>
            </a:xfrm>
            <a:custGeom>
              <a:avLst/>
              <a:gdLst/>
              <a:ahLst/>
              <a:cxnLst/>
              <a:rect l="l" t="t" r="r" b="b"/>
              <a:pathLst>
                <a:path w="7059" h="4356" fill="none" extrusionOk="0">
                  <a:moveTo>
                    <a:pt x="3832" y="2460"/>
                  </a:moveTo>
                  <a:cubicBezTo>
                    <a:pt x="4235" y="1008"/>
                    <a:pt x="5566" y="0"/>
                    <a:pt x="7058" y="81"/>
                  </a:cubicBezTo>
                  <a:cubicBezTo>
                    <a:pt x="6655" y="1089"/>
                    <a:pt x="5808" y="1855"/>
                    <a:pt x="4759" y="2178"/>
                  </a:cubicBezTo>
                  <a:cubicBezTo>
                    <a:pt x="3308" y="2622"/>
                    <a:pt x="3267" y="1533"/>
                    <a:pt x="2259" y="807"/>
                  </a:cubicBezTo>
                  <a:cubicBezTo>
                    <a:pt x="1251" y="121"/>
                    <a:pt x="1" y="1170"/>
                    <a:pt x="1251" y="1855"/>
                  </a:cubicBezTo>
                  <a:cubicBezTo>
                    <a:pt x="2057" y="2259"/>
                    <a:pt x="2985" y="2420"/>
                    <a:pt x="3872" y="2380"/>
                  </a:cubicBezTo>
                  <a:cubicBezTo>
                    <a:pt x="3106" y="2420"/>
                    <a:pt x="2098" y="3589"/>
                    <a:pt x="2098" y="435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5437750" y="5329650"/>
              <a:ext cx="91775" cy="19200"/>
            </a:xfrm>
            <a:custGeom>
              <a:avLst/>
              <a:gdLst/>
              <a:ahLst/>
              <a:cxnLst/>
              <a:rect l="l" t="t" r="r" b="b"/>
              <a:pathLst>
                <a:path w="3671" h="768" fill="none" extrusionOk="0">
                  <a:moveTo>
                    <a:pt x="1" y="1"/>
                  </a:moveTo>
                  <a:cubicBezTo>
                    <a:pt x="1332" y="1"/>
                    <a:pt x="2582" y="82"/>
                    <a:pt x="367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4689650" y="3366650"/>
              <a:ext cx="1041525" cy="606975"/>
            </a:xfrm>
            <a:custGeom>
              <a:avLst/>
              <a:gdLst/>
              <a:ahLst/>
              <a:cxnLst/>
              <a:rect l="l" t="t" r="r" b="b"/>
              <a:pathLst>
                <a:path w="41661" h="24279" extrusionOk="0">
                  <a:moveTo>
                    <a:pt x="20851" y="0"/>
                  </a:moveTo>
                  <a:cubicBezTo>
                    <a:pt x="8349" y="0"/>
                    <a:pt x="1" y="12865"/>
                    <a:pt x="5122" y="24278"/>
                  </a:cubicBezTo>
                  <a:cubicBezTo>
                    <a:pt x="6736" y="22907"/>
                    <a:pt x="8308" y="19882"/>
                    <a:pt x="9115" y="16213"/>
                  </a:cubicBezTo>
                  <a:cubicBezTo>
                    <a:pt x="9438" y="14761"/>
                    <a:pt x="9599" y="13309"/>
                    <a:pt x="9639" y="11857"/>
                  </a:cubicBezTo>
                  <a:cubicBezTo>
                    <a:pt x="11615" y="12220"/>
                    <a:pt x="15890" y="12462"/>
                    <a:pt x="20851" y="12462"/>
                  </a:cubicBezTo>
                  <a:cubicBezTo>
                    <a:pt x="25811" y="12462"/>
                    <a:pt x="30086" y="12220"/>
                    <a:pt x="32062" y="11857"/>
                  </a:cubicBezTo>
                  <a:cubicBezTo>
                    <a:pt x="32103" y="13309"/>
                    <a:pt x="32264" y="14761"/>
                    <a:pt x="32587" y="16213"/>
                  </a:cubicBezTo>
                  <a:cubicBezTo>
                    <a:pt x="33393" y="19923"/>
                    <a:pt x="34966" y="22947"/>
                    <a:pt x="36579" y="24278"/>
                  </a:cubicBezTo>
                  <a:cubicBezTo>
                    <a:pt x="41661" y="12865"/>
                    <a:pt x="33353" y="0"/>
                    <a:pt x="20851" y="0"/>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4779375" y="3329350"/>
              <a:ext cx="862075" cy="467825"/>
            </a:xfrm>
            <a:custGeom>
              <a:avLst/>
              <a:gdLst/>
              <a:ahLst/>
              <a:cxnLst/>
              <a:rect l="l" t="t" r="r" b="b"/>
              <a:pathLst>
                <a:path w="34483" h="18713" extrusionOk="0">
                  <a:moveTo>
                    <a:pt x="1" y="0"/>
                  </a:moveTo>
                  <a:lnTo>
                    <a:pt x="1" y="18713"/>
                  </a:lnTo>
                  <a:lnTo>
                    <a:pt x="6050" y="13309"/>
                  </a:lnTo>
                  <a:lnTo>
                    <a:pt x="17262" y="8187"/>
                  </a:lnTo>
                  <a:lnTo>
                    <a:pt x="28473" y="13309"/>
                  </a:lnTo>
                  <a:lnTo>
                    <a:pt x="34482" y="18713"/>
                  </a:lnTo>
                  <a:lnTo>
                    <a:pt x="34482" y="0"/>
                  </a:ln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4779375" y="3291025"/>
              <a:ext cx="862075" cy="75650"/>
            </a:xfrm>
            <a:custGeom>
              <a:avLst/>
              <a:gdLst/>
              <a:ahLst/>
              <a:cxnLst/>
              <a:rect l="l" t="t" r="r" b="b"/>
              <a:pathLst>
                <a:path w="34483" h="3026" extrusionOk="0">
                  <a:moveTo>
                    <a:pt x="17262" y="1"/>
                  </a:moveTo>
                  <a:cubicBezTo>
                    <a:pt x="7744" y="1"/>
                    <a:pt x="1" y="686"/>
                    <a:pt x="1" y="1533"/>
                  </a:cubicBezTo>
                  <a:cubicBezTo>
                    <a:pt x="1" y="2340"/>
                    <a:pt x="7744" y="3025"/>
                    <a:pt x="17262" y="3025"/>
                  </a:cubicBezTo>
                  <a:cubicBezTo>
                    <a:pt x="26779" y="3025"/>
                    <a:pt x="34482" y="2340"/>
                    <a:pt x="34482" y="1533"/>
                  </a:cubicBezTo>
                  <a:cubicBezTo>
                    <a:pt x="34482" y="686"/>
                    <a:pt x="26779" y="1"/>
                    <a:pt x="17262" y="1"/>
                  </a:cubicBezTo>
                  <a:close/>
                </a:path>
              </a:pathLst>
            </a:custGeom>
            <a:solidFill>
              <a:srgbClr val="4F2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7"/>
          <p:cNvSpPr/>
          <p:nvPr/>
        </p:nvSpPr>
        <p:spPr>
          <a:xfrm rot="3269889">
            <a:off x="5960777" y="219160"/>
            <a:ext cx="880557" cy="1030458"/>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rot="1173649">
            <a:off x="7489992" y="1419001"/>
            <a:ext cx="1184655" cy="382578"/>
          </a:xfrm>
          <a:custGeom>
            <a:avLst/>
            <a:gdLst/>
            <a:ahLst/>
            <a:cxnLst/>
            <a:rect l="l" t="t" r="r" b="b"/>
            <a:pathLst>
              <a:path w="16941" h="5471" extrusionOk="0">
                <a:moveTo>
                  <a:pt x="16389" y="0"/>
                </a:moveTo>
                <a:lnTo>
                  <a:pt x="1" y="2069"/>
                </a:lnTo>
                <a:lnTo>
                  <a:pt x="162" y="5471"/>
                </a:lnTo>
                <a:lnTo>
                  <a:pt x="16940" y="4023"/>
                </a:lnTo>
                <a:lnTo>
                  <a:pt x="16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subTitle" idx="1"/>
          </p:nvPr>
        </p:nvSpPr>
        <p:spPr>
          <a:xfrm>
            <a:off x="1097628" y="2276444"/>
            <a:ext cx="4722269" cy="115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en-ID" b="1" dirty="0" err="1"/>
              <a:t>Kosakata</a:t>
            </a:r>
            <a:r>
              <a:rPr lang="en-ID" b="1" dirty="0"/>
              <a:t> / </a:t>
            </a:r>
            <a:r>
              <a:rPr lang="en-ID" b="1" dirty="0" err="1"/>
              <a:t>Alfabet</a:t>
            </a:r>
            <a:r>
              <a:rPr lang="en-ID" dirty="0"/>
              <a:t> </a:t>
            </a:r>
            <a:r>
              <a:rPr lang="en-ID" dirty="0" err="1"/>
              <a:t>dinamakan</a:t>
            </a:r>
            <a:r>
              <a:rPr lang="en-ID" dirty="0"/>
              <a:t> </a:t>
            </a:r>
            <a:r>
              <a:rPr lang="en-ID" b="1" dirty="0" err="1"/>
              <a:t>simbol</a:t>
            </a:r>
            <a:r>
              <a:rPr lang="en-ID" dirty="0"/>
              <a:t> terminal</a:t>
            </a:r>
          </a:p>
          <a:p>
            <a:pPr marL="0" lvl="0" indent="0" algn="l" rtl="0">
              <a:lnSpc>
                <a:spcPct val="100000"/>
              </a:lnSpc>
              <a:spcBef>
                <a:spcPts val="1200"/>
              </a:spcBef>
              <a:spcAft>
                <a:spcPts val="0"/>
              </a:spcAft>
              <a:buSzPts val="2100"/>
              <a:buNone/>
            </a:pPr>
            <a:r>
              <a:rPr lang="en-ID" b="1" dirty="0" err="1"/>
              <a:t>Kalimat</a:t>
            </a:r>
            <a:r>
              <a:rPr lang="en-ID" dirty="0"/>
              <a:t> </a:t>
            </a:r>
            <a:r>
              <a:rPr lang="en-ID" dirty="0" err="1"/>
              <a:t>adalah</a:t>
            </a:r>
            <a:r>
              <a:rPr lang="en-ID" dirty="0"/>
              <a:t> </a:t>
            </a:r>
            <a:r>
              <a:rPr lang="en-ID" dirty="0" err="1"/>
              <a:t>deretan</a:t>
            </a:r>
            <a:r>
              <a:rPr lang="en-ID" dirty="0"/>
              <a:t> </a:t>
            </a:r>
            <a:r>
              <a:rPr lang="en-ID" dirty="0" err="1"/>
              <a:t>hingga</a:t>
            </a:r>
            <a:r>
              <a:rPr lang="en-ID" dirty="0"/>
              <a:t> </a:t>
            </a:r>
            <a:r>
              <a:rPr lang="en-ID" dirty="0" err="1"/>
              <a:t>simbol-simbol</a:t>
            </a:r>
            <a:r>
              <a:rPr lang="en-ID" dirty="0"/>
              <a:t> terminal </a:t>
            </a:r>
          </a:p>
          <a:p>
            <a:pPr marL="0" lvl="0" indent="0" algn="l" rtl="0">
              <a:lnSpc>
                <a:spcPct val="100000"/>
              </a:lnSpc>
              <a:spcBef>
                <a:spcPts val="1200"/>
              </a:spcBef>
              <a:spcAft>
                <a:spcPts val="0"/>
              </a:spcAft>
              <a:buSzPts val="2100"/>
              <a:buNone/>
            </a:pPr>
            <a:r>
              <a:rPr lang="en-ID" b="1" dirty="0"/>
              <a:t>String </a:t>
            </a:r>
            <a:r>
              <a:rPr lang="en-ID" b="1" dirty="0" err="1"/>
              <a:t>kosong</a:t>
            </a:r>
            <a:r>
              <a:rPr lang="en-ID" dirty="0"/>
              <a:t> </a:t>
            </a:r>
            <a:r>
              <a:rPr lang="en-ID" dirty="0" err="1"/>
              <a:t>atau</a:t>
            </a:r>
            <a:r>
              <a:rPr lang="en-ID" dirty="0"/>
              <a:t> string null, </a:t>
            </a:r>
            <a:r>
              <a:rPr lang="en-ID" dirty="0" err="1"/>
              <a:t>dilambangkan</a:t>
            </a:r>
            <a:r>
              <a:rPr lang="en-ID" dirty="0"/>
              <a:t> </a:t>
            </a:r>
            <a:r>
              <a:rPr lang="en-ID" dirty="0" err="1"/>
              <a:t>dengan</a:t>
            </a:r>
            <a:r>
              <a:rPr lang="en-ID" dirty="0"/>
              <a:t> </a:t>
            </a:r>
            <a:r>
              <a:rPr lang="el-GR" b="1" dirty="0"/>
              <a:t>λ</a:t>
            </a:r>
            <a:r>
              <a:rPr lang="el-GR" dirty="0"/>
              <a:t>, </a:t>
            </a:r>
            <a:r>
              <a:rPr lang="en-ID" dirty="0" err="1"/>
              <a:t>adalah</a:t>
            </a:r>
            <a:r>
              <a:rPr lang="en-ID" dirty="0"/>
              <a:t> string yang </a:t>
            </a:r>
            <a:r>
              <a:rPr lang="en-ID" dirty="0" err="1"/>
              <a:t>t</a:t>
            </a:r>
            <a:r>
              <a:rPr lang="en-ID" b="1" dirty="0" err="1"/>
              <a:t>idak</a:t>
            </a:r>
            <a:r>
              <a:rPr lang="en-ID" b="1" dirty="0"/>
              <a:t> </a:t>
            </a:r>
            <a:r>
              <a:rPr lang="en-ID" b="1" dirty="0" err="1"/>
              <a:t>mengandung</a:t>
            </a:r>
            <a:r>
              <a:rPr lang="en-ID" b="1" dirty="0"/>
              <a:t> </a:t>
            </a:r>
            <a:r>
              <a:rPr lang="en-ID" b="1" dirty="0" err="1"/>
              <a:t>simbol</a:t>
            </a:r>
            <a:r>
              <a:rPr lang="en-ID" dirty="0"/>
              <a:t>. </a:t>
            </a:r>
          </a:p>
          <a:p>
            <a:pPr marL="0" lvl="0" indent="0" algn="l" rtl="0">
              <a:lnSpc>
                <a:spcPct val="100000"/>
              </a:lnSpc>
              <a:spcBef>
                <a:spcPts val="1200"/>
              </a:spcBef>
              <a:spcAft>
                <a:spcPts val="0"/>
              </a:spcAft>
              <a:buSzPts val="2100"/>
              <a:buNone/>
            </a:pPr>
            <a:r>
              <a:rPr lang="en-ID" b="1" dirty="0"/>
              <a:t>Bahasa</a:t>
            </a:r>
            <a:r>
              <a:rPr lang="en-ID" dirty="0"/>
              <a:t> </a:t>
            </a:r>
            <a:r>
              <a:rPr lang="en-ID" dirty="0" err="1"/>
              <a:t>adalah</a:t>
            </a:r>
            <a:r>
              <a:rPr lang="en-ID" dirty="0"/>
              <a:t> </a:t>
            </a:r>
            <a:r>
              <a:rPr lang="en-ID" dirty="0" err="1"/>
              <a:t>himpunan</a:t>
            </a:r>
            <a:r>
              <a:rPr lang="en-ID" dirty="0"/>
              <a:t> </a:t>
            </a:r>
            <a:r>
              <a:rPr lang="en-ID" dirty="0" err="1"/>
              <a:t>kalimat-kalimat</a:t>
            </a:r>
            <a:r>
              <a:rPr lang="en-ID" dirty="0"/>
              <a:t>. </a:t>
            </a:r>
            <a:r>
              <a:rPr lang="en-ID" dirty="0" err="1"/>
              <a:t>Anggota</a:t>
            </a:r>
            <a:r>
              <a:rPr lang="en-ID" dirty="0"/>
              <a:t> Bahasa </a:t>
            </a:r>
            <a:r>
              <a:rPr lang="en-ID" b="1" dirty="0" err="1"/>
              <a:t>tak</a:t>
            </a:r>
            <a:r>
              <a:rPr lang="en-ID" b="1" dirty="0"/>
              <a:t> </a:t>
            </a:r>
            <a:r>
              <a:rPr lang="en-ID" b="1" dirty="0" err="1"/>
              <a:t>hingga</a:t>
            </a:r>
            <a:r>
              <a:rPr lang="en-ID" dirty="0"/>
              <a:t> </a:t>
            </a:r>
            <a:r>
              <a:rPr lang="en-ID" dirty="0" err="1"/>
              <a:t>kalimat</a:t>
            </a:r>
            <a:r>
              <a:rPr lang="en-ID" dirty="0"/>
              <a:t> </a:t>
            </a:r>
          </a:p>
          <a:p>
            <a:pPr marL="0" lvl="0" indent="0" algn="l" rtl="0">
              <a:spcBef>
                <a:spcPts val="0"/>
              </a:spcBef>
              <a:spcAft>
                <a:spcPts val="0"/>
              </a:spcAft>
              <a:buNone/>
            </a:pPr>
            <a:endParaRPr dirty="0"/>
          </a:p>
        </p:txBody>
      </p:sp>
      <p:grpSp>
        <p:nvGrpSpPr>
          <p:cNvPr id="362" name="Google Shape;362;p38"/>
          <p:cNvGrpSpPr/>
          <p:nvPr/>
        </p:nvGrpSpPr>
        <p:grpSpPr>
          <a:xfrm>
            <a:off x="5754867" y="1632384"/>
            <a:ext cx="1441100" cy="2600209"/>
            <a:chOff x="7547475" y="431625"/>
            <a:chExt cx="1154450" cy="2083000"/>
          </a:xfrm>
        </p:grpSpPr>
        <p:sp>
          <p:nvSpPr>
            <p:cNvPr id="363" name="Google Shape;363;p38"/>
            <p:cNvSpPr/>
            <p:nvPr/>
          </p:nvSpPr>
          <p:spPr>
            <a:xfrm>
              <a:off x="7898350" y="1886475"/>
              <a:ext cx="460775" cy="510200"/>
            </a:xfrm>
            <a:custGeom>
              <a:avLst/>
              <a:gdLst/>
              <a:ahLst/>
              <a:cxnLst/>
              <a:rect l="l" t="t" r="r" b="b"/>
              <a:pathLst>
                <a:path w="18431" h="20408" extrusionOk="0">
                  <a:moveTo>
                    <a:pt x="0" y="1"/>
                  </a:moveTo>
                  <a:lnTo>
                    <a:pt x="0" y="20407"/>
                  </a:lnTo>
                  <a:lnTo>
                    <a:pt x="7622" y="20407"/>
                  </a:lnTo>
                  <a:lnTo>
                    <a:pt x="7622" y="8067"/>
                  </a:lnTo>
                  <a:lnTo>
                    <a:pt x="10808" y="8067"/>
                  </a:lnTo>
                  <a:lnTo>
                    <a:pt x="10808" y="20407"/>
                  </a:lnTo>
                  <a:lnTo>
                    <a:pt x="18431" y="20407"/>
                  </a:lnTo>
                  <a:lnTo>
                    <a:pt x="18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7898350" y="1886475"/>
              <a:ext cx="460775" cy="143200"/>
            </a:xfrm>
            <a:custGeom>
              <a:avLst/>
              <a:gdLst/>
              <a:ahLst/>
              <a:cxnLst/>
              <a:rect l="l" t="t" r="r" b="b"/>
              <a:pathLst>
                <a:path w="18431" h="5728" extrusionOk="0">
                  <a:moveTo>
                    <a:pt x="0" y="1"/>
                  </a:moveTo>
                  <a:lnTo>
                    <a:pt x="0" y="5728"/>
                  </a:lnTo>
                  <a:lnTo>
                    <a:pt x="18431" y="5728"/>
                  </a:lnTo>
                  <a:lnTo>
                    <a:pt x="18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7547475" y="1388700"/>
              <a:ext cx="439700" cy="622825"/>
            </a:xfrm>
            <a:custGeom>
              <a:avLst/>
              <a:gdLst/>
              <a:ahLst/>
              <a:cxnLst/>
              <a:rect l="l" t="t" r="r" b="b"/>
              <a:pathLst>
                <a:path w="17588" h="24913" extrusionOk="0">
                  <a:moveTo>
                    <a:pt x="14452" y="0"/>
                  </a:moveTo>
                  <a:cubicBezTo>
                    <a:pt x="13727" y="0"/>
                    <a:pt x="12996" y="352"/>
                    <a:pt x="12503" y="1199"/>
                  </a:cubicBezTo>
                  <a:lnTo>
                    <a:pt x="646" y="21444"/>
                  </a:lnTo>
                  <a:cubicBezTo>
                    <a:pt x="1" y="22533"/>
                    <a:pt x="404" y="23985"/>
                    <a:pt x="1493" y="24630"/>
                  </a:cubicBezTo>
                  <a:cubicBezTo>
                    <a:pt x="1856" y="24832"/>
                    <a:pt x="2259" y="24913"/>
                    <a:pt x="2662" y="24913"/>
                  </a:cubicBezTo>
                  <a:cubicBezTo>
                    <a:pt x="3469" y="24913"/>
                    <a:pt x="4235" y="24509"/>
                    <a:pt x="4679" y="23783"/>
                  </a:cubicBezTo>
                  <a:lnTo>
                    <a:pt x="16536" y="3538"/>
                  </a:lnTo>
                  <a:cubicBezTo>
                    <a:pt x="17587" y="1684"/>
                    <a:pt x="16036" y="0"/>
                    <a:pt x="14452"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8263225" y="1388700"/>
              <a:ext cx="438700" cy="622900"/>
            </a:xfrm>
            <a:custGeom>
              <a:avLst/>
              <a:gdLst/>
              <a:ahLst/>
              <a:cxnLst/>
              <a:rect l="l" t="t" r="r" b="b"/>
              <a:pathLst>
                <a:path w="17548" h="24916" extrusionOk="0">
                  <a:moveTo>
                    <a:pt x="3137" y="0"/>
                  </a:moveTo>
                  <a:cubicBezTo>
                    <a:pt x="1552" y="0"/>
                    <a:pt x="1" y="1684"/>
                    <a:pt x="1053" y="3538"/>
                  </a:cubicBezTo>
                  <a:lnTo>
                    <a:pt x="12910" y="23783"/>
                  </a:lnTo>
                  <a:cubicBezTo>
                    <a:pt x="13296" y="24479"/>
                    <a:pt x="14015" y="24915"/>
                    <a:pt x="14820" y="24915"/>
                  </a:cubicBezTo>
                  <a:cubicBezTo>
                    <a:pt x="14855" y="24915"/>
                    <a:pt x="14890" y="24914"/>
                    <a:pt x="14926" y="24913"/>
                  </a:cubicBezTo>
                  <a:cubicBezTo>
                    <a:pt x="15329" y="24913"/>
                    <a:pt x="15733" y="24832"/>
                    <a:pt x="16096" y="24630"/>
                  </a:cubicBezTo>
                  <a:cubicBezTo>
                    <a:pt x="17184" y="23985"/>
                    <a:pt x="17547" y="22533"/>
                    <a:pt x="16902" y="21444"/>
                  </a:cubicBezTo>
                  <a:lnTo>
                    <a:pt x="5086" y="1199"/>
                  </a:lnTo>
                  <a:cubicBezTo>
                    <a:pt x="4592" y="352"/>
                    <a:pt x="3861" y="0"/>
                    <a:pt x="3137"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7699725" y="1313800"/>
              <a:ext cx="206700" cy="364000"/>
            </a:xfrm>
            <a:custGeom>
              <a:avLst/>
              <a:gdLst/>
              <a:ahLst/>
              <a:cxnLst/>
              <a:rect l="l" t="t" r="r" b="b"/>
              <a:pathLst>
                <a:path w="8268" h="14560" extrusionOk="0">
                  <a:moveTo>
                    <a:pt x="8268" y="1"/>
                  </a:moveTo>
                  <a:lnTo>
                    <a:pt x="0" y="10809"/>
                  </a:lnTo>
                  <a:lnTo>
                    <a:pt x="7058" y="14560"/>
                  </a:lnTo>
                  <a:lnTo>
                    <a:pt x="8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7699725" y="1532600"/>
              <a:ext cx="181500" cy="145200"/>
            </a:xfrm>
            <a:custGeom>
              <a:avLst/>
              <a:gdLst/>
              <a:ahLst/>
              <a:cxnLst/>
              <a:rect l="l" t="t" r="r" b="b"/>
              <a:pathLst>
                <a:path w="7260" h="5808" extrusionOk="0">
                  <a:moveTo>
                    <a:pt x="1533" y="0"/>
                  </a:moveTo>
                  <a:lnTo>
                    <a:pt x="0" y="2057"/>
                  </a:lnTo>
                  <a:lnTo>
                    <a:pt x="7058" y="5808"/>
                  </a:lnTo>
                  <a:lnTo>
                    <a:pt x="7260" y="3065"/>
                  </a:lnTo>
                  <a:lnTo>
                    <a:pt x="1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8355075" y="1313800"/>
              <a:ext cx="206700" cy="364000"/>
            </a:xfrm>
            <a:custGeom>
              <a:avLst/>
              <a:gdLst/>
              <a:ahLst/>
              <a:cxnLst/>
              <a:rect l="l" t="t" r="r" b="b"/>
              <a:pathLst>
                <a:path w="8268" h="14560" extrusionOk="0">
                  <a:moveTo>
                    <a:pt x="0" y="1"/>
                  </a:moveTo>
                  <a:lnTo>
                    <a:pt x="1210" y="14560"/>
                  </a:lnTo>
                  <a:lnTo>
                    <a:pt x="8268" y="1080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379275" y="1532600"/>
              <a:ext cx="182500" cy="145200"/>
            </a:xfrm>
            <a:custGeom>
              <a:avLst/>
              <a:gdLst/>
              <a:ahLst/>
              <a:cxnLst/>
              <a:rect l="l" t="t" r="r" b="b"/>
              <a:pathLst>
                <a:path w="7300" h="5808" extrusionOk="0">
                  <a:moveTo>
                    <a:pt x="5727" y="0"/>
                  </a:moveTo>
                  <a:lnTo>
                    <a:pt x="0" y="3065"/>
                  </a:lnTo>
                  <a:lnTo>
                    <a:pt x="242" y="5808"/>
                  </a:lnTo>
                  <a:lnTo>
                    <a:pt x="7300" y="2057"/>
                  </a:lnTo>
                  <a:lnTo>
                    <a:pt x="57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7851975" y="1313800"/>
              <a:ext cx="557550" cy="656400"/>
            </a:xfrm>
            <a:custGeom>
              <a:avLst/>
              <a:gdLst/>
              <a:ahLst/>
              <a:cxnLst/>
              <a:rect l="l" t="t" r="r" b="b"/>
              <a:pathLst>
                <a:path w="22302" h="26256" extrusionOk="0">
                  <a:moveTo>
                    <a:pt x="2178" y="1"/>
                  </a:moveTo>
                  <a:lnTo>
                    <a:pt x="0" y="26255"/>
                  </a:lnTo>
                  <a:lnTo>
                    <a:pt x="22302" y="26255"/>
                  </a:lnTo>
                  <a:lnTo>
                    <a:pt x="201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8042525" y="1089975"/>
              <a:ext cx="176450" cy="309550"/>
            </a:xfrm>
            <a:custGeom>
              <a:avLst/>
              <a:gdLst/>
              <a:ahLst/>
              <a:cxnLst/>
              <a:rect l="l" t="t" r="r" b="b"/>
              <a:pathLst>
                <a:path w="7058" h="12382" extrusionOk="0">
                  <a:moveTo>
                    <a:pt x="3509" y="1"/>
                  </a:moveTo>
                  <a:cubicBezTo>
                    <a:pt x="1573" y="1"/>
                    <a:pt x="0" y="1574"/>
                    <a:pt x="0" y="3550"/>
                  </a:cubicBezTo>
                  <a:lnTo>
                    <a:pt x="0" y="8873"/>
                  </a:lnTo>
                  <a:cubicBezTo>
                    <a:pt x="0" y="10809"/>
                    <a:pt x="1573" y="12382"/>
                    <a:pt x="3509" y="12382"/>
                  </a:cubicBezTo>
                  <a:cubicBezTo>
                    <a:pt x="5445" y="12382"/>
                    <a:pt x="7058" y="10809"/>
                    <a:pt x="7058" y="8873"/>
                  </a:cubicBezTo>
                  <a:lnTo>
                    <a:pt x="7058" y="3550"/>
                  </a:lnTo>
                  <a:cubicBezTo>
                    <a:pt x="7058" y="1574"/>
                    <a:pt x="5445" y="1"/>
                    <a:pt x="3509" y="1"/>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585800" y="778425"/>
              <a:ext cx="198625" cy="169150"/>
            </a:xfrm>
            <a:custGeom>
              <a:avLst/>
              <a:gdLst/>
              <a:ahLst/>
              <a:cxnLst/>
              <a:rect l="l" t="t" r="r" b="b"/>
              <a:pathLst>
                <a:path w="7945" h="6766" extrusionOk="0">
                  <a:moveTo>
                    <a:pt x="4629" y="0"/>
                  </a:moveTo>
                  <a:cubicBezTo>
                    <a:pt x="4605" y="0"/>
                    <a:pt x="4581" y="1"/>
                    <a:pt x="4557" y="1"/>
                  </a:cubicBezTo>
                  <a:cubicBezTo>
                    <a:pt x="1533" y="1"/>
                    <a:pt x="0" y="3631"/>
                    <a:pt x="2138" y="5768"/>
                  </a:cubicBezTo>
                  <a:cubicBezTo>
                    <a:pt x="2827" y="6458"/>
                    <a:pt x="3677" y="6766"/>
                    <a:pt x="4511" y="6766"/>
                  </a:cubicBezTo>
                  <a:cubicBezTo>
                    <a:pt x="6261" y="6766"/>
                    <a:pt x="7945" y="5410"/>
                    <a:pt x="7945" y="3389"/>
                  </a:cubicBezTo>
                  <a:cubicBezTo>
                    <a:pt x="7945" y="1518"/>
                    <a:pt x="6452" y="0"/>
                    <a:pt x="4629"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8448125" y="778425"/>
              <a:ext cx="198350" cy="169375"/>
            </a:xfrm>
            <a:custGeom>
              <a:avLst/>
              <a:gdLst/>
              <a:ahLst/>
              <a:cxnLst/>
              <a:rect l="l" t="t" r="r" b="b"/>
              <a:pathLst>
                <a:path w="7934" h="6775" extrusionOk="0">
                  <a:moveTo>
                    <a:pt x="4496" y="1"/>
                  </a:moveTo>
                  <a:cubicBezTo>
                    <a:pt x="1504" y="1"/>
                    <a:pt x="0" y="3642"/>
                    <a:pt x="2126" y="5768"/>
                  </a:cubicBezTo>
                  <a:cubicBezTo>
                    <a:pt x="2820" y="6463"/>
                    <a:pt x="3677" y="6774"/>
                    <a:pt x="4517" y="6774"/>
                  </a:cubicBezTo>
                  <a:cubicBezTo>
                    <a:pt x="6261" y="6774"/>
                    <a:pt x="7933" y="5431"/>
                    <a:pt x="7933" y="3389"/>
                  </a:cubicBezTo>
                  <a:cubicBezTo>
                    <a:pt x="7933" y="1493"/>
                    <a:pt x="6401" y="1"/>
                    <a:pt x="4546" y="1"/>
                  </a:cubicBezTo>
                  <a:cubicBezTo>
                    <a:pt x="4529" y="1"/>
                    <a:pt x="4513" y="1"/>
                    <a:pt x="4496" y="1"/>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7635200" y="814750"/>
              <a:ext cx="111925" cy="95925"/>
            </a:xfrm>
            <a:custGeom>
              <a:avLst/>
              <a:gdLst/>
              <a:ahLst/>
              <a:cxnLst/>
              <a:rect l="l" t="t" r="r" b="b"/>
              <a:pathLst>
                <a:path w="4477" h="3837" extrusionOk="0">
                  <a:moveTo>
                    <a:pt x="2581" y="0"/>
                  </a:moveTo>
                  <a:cubicBezTo>
                    <a:pt x="847" y="0"/>
                    <a:pt x="0" y="2057"/>
                    <a:pt x="1210" y="3267"/>
                  </a:cubicBezTo>
                  <a:cubicBezTo>
                    <a:pt x="1604" y="3660"/>
                    <a:pt x="2087" y="3836"/>
                    <a:pt x="2559" y="3836"/>
                  </a:cubicBezTo>
                  <a:cubicBezTo>
                    <a:pt x="3540" y="3836"/>
                    <a:pt x="4477" y="3079"/>
                    <a:pt x="4477" y="1936"/>
                  </a:cubicBezTo>
                  <a:cubicBezTo>
                    <a:pt x="4477" y="847"/>
                    <a:pt x="3630" y="0"/>
                    <a:pt x="2581" y="0"/>
                  </a:cubicBezTo>
                  <a:close/>
                </a:path>
              </a:pathLst>
            </a:custGeom>
            <a:solidFill>
              <a:srgbClr val="D8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8497225" y="814750"/>
              <a:ext cx="111950" cy="95925"/>
            </a:xfrm>
            <a:custGeom>
              <a:avLst/>
              <a:gdLst/>
              <a:ahLst/>
              <a:cxnLst/>
              <a:rect l="l" t="t" r="r" b="b"/>
              <a:pathLst>
                <a:path w="4478" h="3837" extrusionOk="0">
                  <a:moveTo>
                    <a:pt x="2582" y="0"/>
                  </a:moveTo>
                  <a:cubicBezTo>
                    <a:pt x="848" y="0"/>
                    <a:pt x="1" y="2057"/>
                    <a:pt x="1210" y="3267"/>
                  </a:cubicBezTo>
                  <a:cubicBezTo>
                    <a:pt x="1604" y="3660"/>
                    <a:pt x="2087" y="3836"/>
                    <a:pt x="2560" y="3836"/>
                  </a:cubicBezTo>
                  <a:cubicBezTo>
                    <a:pt x="3541" y="3836"/>
                    <a:pt x="4477" y="3079"/>
                    <a:pt x="4477" y="1936"/>
                  </a:cubicBezTo>
                  <a:cubicBezTo>
                    <a:pt x="4477" y="847"/>
                    <a:pt x="3630" y="0"/>
                    <a:pt x="2582" y="0"/>
                  </a:cubicBezTo>
                  <a:close/>
                </a:path>
              </a:pathLst>
            </a:custGeom>
            <a:solidFill>
              <a:srgbClr val="D8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7665450" y="431625"/>
              <a:ext cx="896325" cy="862375"/>
            </a:xfrm>
            <a:custGeom>
              <a:avLst/>
              <a:gdLst/>
              <a:ahLst/>
              <a:cxnLst/>
              <a:rect l="l" t="t" r="r" b="b"/>
              <a:pathLst>
                <a:path w="35853" h="34495" extrusionOk="0">
                  <a:moveTo>
                    <a:pt x="18592" y="0"/>
                  </a:moveTo>
                  <a:cubicBezTo>
                    <a:pt x="11615" y="0"/>
                    <a:pt x="5324" y="4194"/>
                    <a:pt x="2662" y="10647"/>
                  </a:cubicBezTo>
                  <a:cubicBezTo>
                    <a:pt x="0" y="17100"/>
                    <a:pt x="1492" y="24520"/>
                    <a:pt x="6412" y="29440"/>
                  </a:cubicBezTo>
                  <a:cubicBezTo>
                    <a:pt x="9709" y="32737"/>
                    <a:pt x="14129" y="34495"/>
                    <a:pt x="18628" y="34495"/>
                  </a:cubicBezTo>
                  <a:cubicBezTo>
                    <a:pt x="20843" y="34495"/>
                    <a:pt x="23077" y="34069"/>
                    <a:pt x="25206" y="33191"/>
                  </a:cubicBezTo>
                  <a:cubicBezTo>
                    <a:pt x="31658" y="30489"/>
                    <a:pt x="35853" y="24197"/>
                    <a:pt x="35853" y="17261"/>
                  </a:cubicBezTo>
                  <a:cubicBezTo>
                    <a:pt x="35853" y="7703"/>
                    <a:pt x="28109" y="0"/>
                    <a:pt x="18592"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7901375" y="976050"/>
              <a:ext cx="458750" cy="228900"/>
            </a:xfrm>
            <a:custGeom>
              <a:avLst/>
              <a:gdLst/>
              <a:ahLst/>
              <a:cxnLst/>
              <a:rect l="l" t="t" r="r" b="b"/>
              <a:pathLst>
                <a:path w="18350" h="9156" extrusionOk="0">
                  <a:moveTo>
                    <a:pt x="0" y="1"/>
                  </a:moveTo>
                  <a:cubicBezTo>
                    <a:pt x="0" y="5042"/>
                    <a:pt x="4114" y="9155"/>
                    <a:pt x="9155" y="9155"/>
                  </a:cubicBezTo>
                  <a:cubicBezTo>
                    <a:pt x="14236" y="9155"/>
                    <a:pt x="18350" y="5042"/>
                    <a:pt x="1835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8003200" y="1084200"/>
              <a:ext cx="255100" cy="121000"/>
            </a:xfrm>
            <a:custGeom>
              <a:avLst/>
              <a:gdLst/>
              <a:ahLst/>
              <a:cxnLst/>
              <a:rect l="l" t="t" r="r" b="b"/>
              <a:pathLst>
                <a:path w="10204" h="4840" extrusionOk="0">
                  <a:moveTo>
                    <a:pt x="5087" y="0"/>
                  </a:moveTo>
                  <a:cubicBezTo>
                    <a:pt x="3035" y="0"/>
                    <a:pt x="988" y="1099"/>
                    <a:pt x="0" y="3297"/>
                  </a:cubicBezTo>
                  <a:cubicBezTo>
                    <a:pt x="1533" y="4325"/>
                    <a:pt x="3307" y="4840"/>
                    <a:pt x="5087" y="4840"/>
                  </a:cubicBezTo>
                  <a:cubicBezTo>
                    <a:pt x="6866" y="4840"/>
                    <a:pt x="8651" y="4325"/>
                    <a:pt x="10204" y="3297"/>
                  </a:cubicBezTo>
                  <a:cubicBezTo>
                    <a:pt x="9195" y="1099"/>
                    <a:pt x="7139" y="0"/>
                    <a:pt x="5087" y="0"/>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7958825" y="976050"/>
              <a:ext cx="342825" cy="54475"/>
            </a:xfrm>
            <a:custGeom>
              <a:avLst/>
              <a:gdLst/>
              <a:ahLst/>
              <a:cxnLst/>
              <a:rect l="l" t="t" r="r" b="b"/>
              <a:pathLst>
                <a:path w="13713" h="2179" extrusionOk="0">
                  <a:moveTo>
                    <a:pt x="1" y="1"/>
                  </a:moveTo>
                  <a:lnTo>
                    <a:pt x="1" y="2178"/>
                  </a:lnTo>
                  <a:lnTo>
                    <a:pt x="13713" y="2178"/>
                  </a:lnTo>
                  <a:lnTo>
                    <a:pt x="13713" y="1"/>
                  </a:lnTo>
                  <a:close/>
                </a:path>
              </a:pathLst>
            </a:custGeom>
            <a:solidFill>
              <a:srgbClr val="FBF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7927575" y="798600"/>
              <a:ext cx="103875" cy="89050"/>
            </a:xfrm>
            <a:custGeom>
              <a:avLst/>
              <a:gdLst/>
              <a:ahLst/>
              <a:cxnLst/>
              <a:rect l="l" t="t" r="r" b="b"/>
              <a:pathLst>
                <a:path w="4155" h="3562" extrusionOk="0">
                  <a:moveTo>
                    <a:pt x="2380" y="1"/>
                  </a:moveTo>
                  <a:cubicBezTo>
                    <a:pt x="807" y="1"/>
                    <a:pt x="1" y="1937"/>
                    <a:pt x="1130" y="3025"/>
                  </a:cubicBezTo>
                  <a:cubicBezTo>
                    <a:pt x="1500" y="3395"/>
                    <a:pt x="1952" y="3562"/>
                    <a:pt x="2393" y="3562"/>
                  </a:cubicBezTo>
                  <a:cubicBezTo>
                    <a:pt x="3297" y="3562"/>
                    <a:pt x="4155" y="2860"/>
                    <a:pt x="4155" y="1775"/>
                  </a:cubicBezTo>
                  <a:cubicBezTo>
                    <a:pt x="4155" y="807"/>
                    <a:pt x="3348"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8213925" y="798600"/>
              <a:ext cx="103875" cy="89050"/>
            </a:xfrm>
            <a:custGeom>
              <a:avLst/>
              <a:gdLst/>
              <a:ahLst/>
              <a:cxnLst/>
              <a:rect l="l" t="t" r="r" b="b"/>
              <a:pathLst>
                <a:path w="4155" h="3562" extrusionOk="0">
                  <a:moveTo>
                    <a:pt x="2380" y="1"/>
                  </a:moveTo>
                  <a:cubicBezTo>
                    <a:pt x="807" y="1"/>
                    <a:pt x="0" y="1937"/>
                    <a:pt x="1129" y="3025"/>
                  </a:cubicBezTo>
                  <a:cubicBezTo>
                    <a:pt x="1499" y="3395"/>
                    <a:pt x="1951" y="3562"/>
                    <a:pt x="2392" y="3562"/>
                  </a:cubicBezTo>
                  <a:cubicBezTo>
                    <a:pt x="3297" y="3562"/>
                    <a:pt x="4154" y="2860"/>
                    <a:pt x="4154" y="1775"/>
                  </a:cubicBezTo>
                  <a:cubicBezTo>
                    <a:pt x="4154" y="807"/>
                    <a:pt x="3347"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8073775" y="891325"/>
              <a:ext cx="113950" cy="56525"/>
            </a:xfrm>
            <a:custGeom>
              <a:avLst/>
              <a:gdLst/>
              <a:ahLst/>
              <a:cxnLst/>
              <a:rect l="l" t="t" r="r" b="b"/>
              <a:pathLst>
                <a:path w="4558" h="2261" extrusionOk="0">
                  <a:moveTo>
                    <a:pt x="2331" y="1"/>
                  </a:moveTo>
                  <a:cubicBezTo>
                    <a:pt x="2307" y="1"/>
                    <a:pt x="2283" y="1"/>
                    <a:pt x="2259" y="2"/>
                  </a:cubicBezTo>
                  <a:cubicBezTo>
                    <a:pt x="1009" y="2"/>
                    <a:pt x="0" y="1010"/>
                    <a:pt x="0" y="2260"/>
                  </a:cubicBezTo>
                  <a:lnTo>
                    <a:pt x="4558" y="2260"/>
                  </a:lnTo>
                  <a:cubicBezTo>
                    <a:pt x="4558" y="995"/>
                    <a:pt x="3549" y="1"/>
                    <a:pt x="2331" y="1"/>
                  </a:cubicBezTo>
                  <a:close/>
                </a:path>
              </a:pathLst>
            </a:custGeom>
            <a:solidFill>
              <a:srgbClr val="FA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7633175" y="431625"/>
              <a:ext cx="996150" cy="559575"/>
            </a:xfrm>
            <a:custGeom>
              <a:avLst/>
              <a:gdLst/>
              <a:ahLst/>
              <a:cxnLst/>
              <a:rect l="l" t="t" r="r" b="b"/>
              <a:pathLst>
                <a:path w="39846" h="22383" extrusionOk="0">
                  <a:moveTo>
                    <a:pt x="19883" y="0"/>
                  </a:moveTo>
                  <a:cubicBezTo>
                    <a:pt x="8268" y="0"/>
                    <a:pt x="1" y="11252"/>
                    <a:pt x="3429" y="22342"/>
                  </a:cubicBezTo>
                  <a:cubicBezTo>
                    <a:pt x="3429" y="22342"/>
                    <a:pt x="7744" y="20326"/>
                    <a:pt x="7865" y="10526"/>
                  </a:cubicBezTo>
                  <a:cubicBezTo>
                    <a:pt x="7865" y="10526"/>
                    <a:pt x="23366" y="13338"/>
                    <a:pt x="30647" y="13338"/>
                  </a:cubicBezTo>
                  <a:cubicBezTo>
                    <a:pt x="31067" y="13338"/>
                    <a:pt x="31459" y="13328"/>
                    <a:pt x="31820" y="13309"/>
                  </a:cubicBezTo>
                  <a:cubicBezTo>
                    <a:pt x="31820" y="13309"/>
                    <a:pt x="32224" y="20608"/>
                    <a:pt x="36377" y="22383"/>
                  </a:cubicBezTo>
                  <a:cubicBezTo>
                    <a:pt x="39846" y="11252"/>
                    <a:pt x="31538" y="0"/>
                    <a:pt x="19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7745100" y="2396650"/>
              <a:ext cx="343825" cy="117975"/>
            </a:xfrm>
            <a:custGeom>
              <a:avLst/>
              <a:gdLst/>
              <a:ahLst/>
              <a:cxnLst/>
              <a:rect l="l" t="t" r="r" b="b"/>
              <a:pathLst>
                <a:path w="13753" h="4719" extrusionOk="0">
                  <a:moveTo>
                    <a:pt x="6130" y="0"/>
                  </a:moveTo>
                  <a:cubicBezTo>
                    <a:pt x="6130" y="0"/>
                    <a:pt x="1008" y="767"/>
                    <a:pt x="0" y="4719"/>
                  </a:cubicBezTo>
                  <a:lnTo>
                    <a:pt x="13752" y="4719"/>
                  </a:lnTo>
                  <a:lnTo>
                    <a:pt x="13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7745100" y="2483350"/>
              <a:ext cx="343825" cy="31275"/>
            </a:xfrm>
            <a:custGeom>
              <a:avLst/>
              <a:gdLst/>
              <a:ahLst/>
              <a:cxnLst/>
              <a:rect l="l" t="t" r="r" b="b"/>
              <a:pathLst>
                <a:path w="13753" h="1251" extrusionOk="0">
                  <a:moveTo>
                    <a:pt x="484" y="1"/>
                  </a:moveTo>
                  <a:cubicBezTo>
                    <a:pt x="282" y="404"/>
                    <a:pt x="121" y="807"/>
                    <a:pt x="0" y="1251"/>
                  </a:cubicBezTo>
                  <a:lnTo>
                    <a:pt x="13752" y="1251"/>
                  </a:lnTo>
                  <a:lnTo>
                    <a:pt x="13752"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7819700" y="2338175"/>
              <a:ext cx="176475" cy="107900"/>
            </a:xfrm>
            <a:custGeom>
              <a:avLst/>
              <a:gdLst/>
              <a:ahLst/>
              <a:cxnLst/>
              <a:rect l="l" t="t" r="r" b="b"/>
              <a:pathLst>
                <a:path w="7059" h="4316" fill="none" extrusionOk="0">
                  <a:moveTo>
                    <a:pt x="3227" y="2420"/>
                  </a:moveTo>
                  <a:cubicBezTo>
                    <a:pt x="2824" y="968"/>
                    <a:pt x="1493" y="0"/>
                    <a:pt x="0" y="41"/>
                  </a:cubicBezTo>
                  <a:cubicBezTo>
                    <a:pt x="363" y="1049"/>
                    <a:pt x="1251" y="1855"/>
                    <a:pt x="2299" y="2178"/>
                  </a:cubicBezTo>
                  <a:cubicBezTo>
                    <a:pt x="3751" y="2622"/>
                    <a:pt x="3791" y="1493"/>
                    <a:pt x="4800" y="807"/>
                  </a:cubicBezTo>
                  <a:cubicBezTo>
                    <a:pt x="5808" y="121"/>
                    <a:pt x="7058" y="1130"/>
                    <a:pt x="5808" y="1855"/>
                  </a:cubicBezTo>
                  <a:cubicBezTo>
                    <a:pt x="4961" y="2218"/>
                    <a:pt x="4074" y="2380"/>
                    <a:pt x="3186" y="2339"/>
                  </a:cubicBezTo>
                  <a:cubicBezTo>
                    <a:pt x="3953" y="2380"/>
                    <a:pt x="4961" y="3590"/>
                    <a:pt x="4961" y="431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7808600" y="2394625"/>
              <a:ext cx="91775" cy="19200"/>
            </a:xfrm>
            <a:custGeom>
              <a:avLst/>
              <a:gdLst/>
              <a:ahLst/>
              <a:cxnLst/>
              <a:rect l="l" t="t" r="r" b="b"/>
              <a:pathLst>
                <a:path w="3671" h="768" fill="none" extrusionOk="0">
                  <a:moveTo>
                    <a:pt x="3671" y="1"/>
                  </a:moveTo>
                  <a:cubicBezTo>
                    <a:pt x="2340" y="1"/>
                    <a:pt x="1090" y="81"/>
                    <a:pt x="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8169550" y="2396650"/>
              <a:ext cx="342825" cy="117975"/>
            </a:xfrm>
            <a:custGeom>
              <a:avLst/>
              <a:gdLst/>
              <a:ahLst/>
              <a:cxnLst/>
              <a:rect l="l" t="t" r="r" b="b"/>
              <a:pathLst>
                <a:path w="13713" h="4719" extrusionOk="0">
                  <a:moveTo>
                    <a:pt x="1" y="0"/>
                  </a:moveTo>
                  <a:lnTo>
                    <a:pt x="1" y="4719"/>
                  </a:lnTo>
                  <a:lnTo>
                    <a:pt x="13713" y="4719"/>
                  </a:lnTo>
                  <a:cubicBezTo>
                    <a:pt x="12704" y="767"/>
                    <a:pt x="7583" y="0"/>
                    <a:pt x="7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8169550" y="2483350"/>
              <a:ext cx="342825" cy="31275"/>
            </a:xfrm>
            <a:custGeom>
              <a:avLst/>
              <a:gdLst/>
              <a:ahLst/>
              <a:cxnLst/>
              <a:rect l="l" t="t" r="r" b="b"/>
              <a:pathLst>
                <a:path w="13713" h="1251" extrusionOk="0">
                  <a:moveTo>
                    <a:pt x="1" y="1"/>
                  </a:moveTo>
                  <a:lnTo>
                    <a:pt x="1" y="1251"/>
                  </a:lnTo>
                  <a:lnTo>
                    <a:pt x="13713" y="1251"/>
                  </a:lnTo>
                  <a:cubicBezTo>
                    <a:pt x="13592" y="807"/>
                    <a:pt x="13430" y="404"/>
                    <a:pt x="13229"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8261300" y="2338175"/>
              <a:ext cx="176475" cy="107900"/>
            </a:xfrm>
            <a:custGeom>
              <a:avLst/>
              <a:gdLst/>
              <a:ahLst/>
              <a:cxnLst/>
              <a:rect l="l" t="t" r="r" b="b"/>
              <a:pathLst>
                <a:path w="7059" h="4316" fill="none" extrusionOk="0">
                  <a:moveTo>
                    <a:pt x="3832" y="2420"/>
                  </a:moveTo>
                  <a:cubicBezTo>
                    <a:pt x="4235" y="968"/>
                    <a:pt x="5566" y="0"/>
                    <a:pt x="7058" y="41"/>
                  </a:cubicBezTo>
                  <a:cubicBezTo>
                    <a:pt x="6695" y="1049"/>
                    <a:pt x="5808" y="1855"/>
                    <a:pt x="4759" y="2178"/>
                  </a:cubicBezTo>
                  <a:cubicBezTo>
                    <a:pt x="3308" y="2622"/>
                    <a:pt x="3267" y="1493"/>
                    <a:pt x="2259" y="807"/>
                  </a:cubicBezTo>
                  <a:cubicBezTo>
                    <a:pt x="1251" y="121"/>
                    <a:pt x="1" y="1130"/>
                    <a:pt x="1251" y="1855"/>
                  </a:cubicBezTo>
                  <a:cubicBezTo>
                    <a:pt x="2098" y="2218"/>
                    <a:pt x="2985" y="2380"/>
                    <a:pt x="3872" y="2339"/>
                  </a:cubicBezTo>
                  <a:cubicBezTo>
                    <a:pt x="3106" y="2380"/>
                    <a:pt x="2098" y="3590"/>
                    <a:pt x="2098" y="431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8357075" y="2394625"/>
              <a:ext cx="91775" cy="19200"/>
            </a:xfrm>
            <a:custGeom>
              <a:avLst/>
              <a:gdLst/>
              <a:ahLst/>
              <a:cxnLst/>
              <a:rect l="l" t="t" r="r" b="b"/>
              <a:pathLst>
                <a:path w="3671" h="768" fill="none" extrusionOk="0">
                  <a:moveTo>
                    <a:pt x="1" y="1"/>
                  </a:moveTo>
                  <a:cubicBezTo>
                    <a:pt x="1332" y="1"/>
                    <a:pt x="2582" y="81"/>
                    <a:pt x="367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8"/>
          <p:cNvSpPr/>
          <p:nvPr/>
        </p:nvSpPr>
        <p:spPr>
          <a:xfrm rot="-5235787">
            <a:off x="6207597" y="331199"/>
            <a:ext cx="535659" cy="626847"/>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rot="370559">
            <a:off x="6759057" y="1065255"/>
            <a:ext cx="673971" cy="217655"/>
          </a:xfrm>
          <a:custGeom>
            <a:avLst/>
            <a:gdLst/>
            <a:ahLst/>
            <a:cxnLst/>
            <a:rect l="l" t="t" r="r" b="b"/>
            <a:pathLst>
              <a:path w="16941" h="5471" extrusionOk="0">
                <a:moveTo>
                  <a:pt x="16389" y="0"/>
                </a:moveTo>
                <a:lnTo>
                  <a:pt x="1" y="2069"/>
                </a:lnTo>
                <a:lnTo>
                  <a:pt x="162" y="5471"/>
                </a:lnTo>
                <a:lnTo>
                  <a:pt x="16940" y="4023"/>
                </a:lnTo>
                <a:lnTo>
                  <a:pt x="16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8"/>
          <p:cNvGrpSpPr/>
          <p:nvPr/>
        </p:nvGrpSpPr>
        <p:grpSpPr>
          <a:xfrm>
            <a:off x="5397834" y="863780"/>
            <a:ext cx="598847" cy="491572"/>
            <a:chOff x="1362125" y="419900"/>
            <a:chExt cx="490175" cy="402400"/>
          </a:xfrm>
        </p:grpSpPr>
        <p:sp>
          <p:nvSpPr>
            <p:cNvPr id="396" name="Google Shape;396;p38"/>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8"/>
          <p:cNvSpPr txBox="1">
            <a:spLocks noGrp="1"/>
          </p:cNvSpPr>
          <p:nvPr>
            <p:ph type="title"/>
          </p:nvPr>
        </p:nvSpPr>
        <p:spPr>
          <a:xfrm>
            <a:off x="1085603" y="817052"/>
            <a:ext cx="2763600" cy="14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Definisi</a:t>
            </a:r>
            <a:r>
              <a:rPr lang="en-US" dirty="0"/>
              <a:t> 1</a:t>
            </a:r>
            <a:endParaRPr dirty="0"/>
          </a:p>
        </p:txBody>
      </p:sp>
      <p:sp>
        <p:nvSpPr>
          <p:cNvPr id="400" name="Google Shape;400;p38"/>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subTitle" idx="1"/>
          </p:nvPr>
        </p:nvSpPr>
        <p:spPr>
          <a:xfrm>
            <a:off x="1097628" y="2276444"/>
            <a:ext cx="4722269" cy="11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Tata </a:t>
            </a:r>
            <a:r>
              <a:rPr lang="en-ID" dirty="0" err="1"/>
              <a:t>bahasa</a:t>
            </a:r>
            <a:r>
              <a:rPr lang="en-ID" dirty="0"/>
              <a:t> </a:t>
            </a:r>
            <a:r>
              <a:rPr lang="en-ID" dirty="0" err="1"/>
              <a:t>frase-struktur</a:t>
            </a:r>
            <a:r>
              <a:rPr lang="en-ID" dirty="0"/>
              <a:t> G = (V , T , S, P ) </a:t>
            </a:r>
            <a:r>
              <a:rPr lang="en-ID" dirty="0" err="1"/>
              <a:t>terdiri</a:t>
            </a:r>
            <a:r>
              <a:rPr lang="en-ID" dirty="0"/>
              <a:t> </a:t>
            </a:r>
            <a:r>
              <a:rPr lang="en-ID" dirty="0" err="1"/>
              <a:t>dari</a:t>
            </a:r>
            <a:r>
              <a:rPr lang="en-ID" dirty="0"/>
              <a:t> </a:t>
            </a:r>
            <a:r>
              <a:rPr lang="en-ID" dirty="0" err="1"/>
              <a:t>kosa</a:t>
            </a:r>
            <a:r>
              <a:rPr lang="en-ID" dirty="0"/>
              <a:t> kata V , subset T</a:t>
            </a:r>
          </a:p>
          <a:p>
            <a:pPr marL="0" lvl="0" indent="0" algn="l" rtl="0">
              <a:spcBef>
                <a:spcPts val="0"/>
              </a:spcBef>
              <a:spcAft>
                <a:spcPts val="0"/>
              </a:spcAft>
              <a:buNone/>
            </a:pPr>
            <a:r>
              <a:rPr lang="en-ID" dirty="0" err="1"/>
              <a:t>dari</a:t>
            </a:r>
            <a:r>
              <a:rPr lang="en-ID" dirty="0"/>
              <a:t> V yang </a:t>
            </a:r>
            <a:r>
              <a:rPr lang="en-ID" dirty="0" err="1"/>
              <a:t>terdiri</a:t>
            </a:r>
            <a:r>
              <a:rPr lang="en-ID" dirty="0"/>
              <a:t> </a:t>
            </a:r>
            <a:r>
              <a:rPr lang="en-ID" dirty="0" err="1"/>
              <a:t>dari</a:t>
            </a:r>
            <a:r>
              <a:rPr lang="en-ID" dirty="0"/>
              <a:t> </a:t>
            </a:r>
            <a:r>
              <a:rPr lang="en-ID" dirty="0" err="1"/>
              <a:t>simbol</a:t>
            </a:r>
            <a:r>
              <a:rPr lang="en-ID" dirty="0"/>
              <a:t> terminal, </a:t>
            </a:r>
            <a:r>
              <a:rPr lang="en-ID" dirty="0" err="1"/>
              <a:t>simbol</a:t>
            </a:r>
            <a:r>
              <a:rPr lang="en-ID" dirty="0"/>
              <a:t> </a:t>
            </a:r>
            <a:r>
              <a:rPr lang="en-ID" dirty="0" err="1"/>
              <a:t>awal</a:t>
            </a:r>
            <a:r>
              <a:rPr lang="en-ID" dirty="0"/>
              <a:t> S </a:t>
            </a:r>
            <a:r>
              <a:rPr lang="en-ID" dirty="0" err="1"/>
              <a:t>dari</a:t>
            </a:r>
            <a:r>
              <a:rPr lang="en-ID" dirty="0"/>
              <a:t> V , dan </a:t>
            </a:r>
            <a:r>
              <a:rPr lang="en-ID" dirty="0" err="1"/>
              <a:t>himpunan</a:t>
            </a:r>
            <a:r>
              <a:rPr lang="en-ID" dirty="0"/>
              <a:t> </a:t>
            </a:r>
            <a:r>
              <a:rPr lang="en-ID" dirty="0" err="1"/>
              <a:t>terbatas</a:t>
            </a:r>
            <a:r>
              <a:rPr lang="en-ID" dirty="0"/>
              <a:t> </a:t>
            </a:r>
            <a:r>
              <a:rPr lang="en-ID" dirty="0" err="1"/>
              <a:t>dari</a:t>
            </a:r>
            <a:r>
              <a:rPr lang="en-ID" dirty="0"/>
              <a:t> </a:t>
            </a:r>
            <a:r>
              <a:rPr lang="en-ID" dirty="0" err="1"/>
              <a:t>produksi</a:t>
            </a:r>
            <a:r>
              <a:rPr lang="en-ID" dirty="0"/>
              <a:t> P. </a:t>
            </a:r>
            <a:r>
              <a:rPr lang="en-ID" dirty="0" err="1"/>
              <a:t>Himpunan</a:t>
            </a:r>
            <a:r>
              <a:rPr lang="en-ID" dirty="0"/>
              <a:t> V − T </a:t>
            </a:r>
            <a:r>
              <a:rPr lang="en-ID" dirty="0" err="1"/>
              <a:t>dilambangkan</a:t>
            </a:r>
            <a:r>
              <a:rPr lang="en-ID" dirty="0"/>
              <a:t> </a:t>
            </a:r>
            <a:r>
              <a:rPr lang="en-ID" dirty="0" err="1"/>
              <a:t>dengan</a:t>
            </a:r>
            <a:r>
              <a:rPr lang="en-ID" dirty="0"/>
              <a:t> N. </a:t>
            </a:r>
            <a:r>
              <a:rPr lang="en-ID" dirty="0" err="1"/>
              <a:t>Elemen</a:t>
            </a:r>
            <a:r>
              <a:rPr lang="en-ID" dirty="0"/>
              <a:t> </a:t>
            </a:r>
            <a:r>
              <a:rPr lang="en-ID" dirty="0" err="1"/>
              <a:t>dari</a:t>
            </a:r>
            <a:r>
              <a:rPr lang="en-ID" dirty="0"/>
              <a:t> N </a:t>
            </a:r>
            <a:r>
              <a:rPr lang="en-ID" dirty="0" err="1"/>
              <a:t>disebut</a:t>
            </a:r>
            <a:r>
              <a:rPr lang="en-ID" dirty="0"/>
              <a:t> </a:t>
            </a:r>
            <a:r>
              <a:rPr lang="en-ID" dirty="0" err="1"/>
              <a:t>simbol</a:t>
            </a:r>
            <a:r>
              <a:rPr lang="en-ID" dirty="0"/>
              <a:t> nonterminal.</a:t>
            </a:r>
          </a:p>
          <a:p>
            <a:pPr marL="0" lvl="0" indent="0" algn="l" rtl="0">
              <a:spcBef>
                <a:spcPts val="0"/>
              </a:spcBef>
              <a:spcAft>
                <a:spcPts val="0"/>
              </a:spcAft>
              <a:buNone/>
            </a:pPr>
            <a:r>
              <a:rPr lang="en-ID" dirty="0" err="1"/>
              <a:t>Setiap</a:t>
            </a:r>
            <a:r>
              <a:rPr lang="en-ID" dirty="0"/>
              <a:t> </a:t>
            </a:r>
            <a:r>
              <a:rPr lang="en-ID" dirty="0" err="1"/>
              <a:t>produksi</a:t>
            </a:r>
            <a:r>
              <a:rPr lang="en-ID" dirty="0"/>
              <a:t> di P </a:t>
            </a:r>
            <a:r>
              <a:rPr lang="en-ID" dirty="0" err="1"/>
              <a:t>harus</a:t>
            </a:r>
            <a:r>
              <a:rPr lang="en-ID" dirty="0"/>
              <a:t> </a:t>
            </a:r>
            <a:r>
              <a:rPr lang="en-ID" dirty="0" err="1"/>
              <a:t>mengandung</a:t>
            </a:r>
            <a:r>
              <a:rPr lang="en-ID" dirty="0"/>
              <a:t> </a:t>
            </a:r>
            <a:r>
              <a:rPr lang="en-ID" dirty="0" err="1"/>
              <a:t>setidaknya</a:t>
            </a:r>
            <a:r>
              <a:rPr lang="en-ID" dirty="0"/>
              <a:t> </a:t>
            </a:r>
            <a:r>
              <a:rPr lang="en-ID" dirty="0" err="1"/>
              <a:t>satu</a:t>
            </a:r>
            <a:r>
              <a:rPr lang="en-ID" dirty="0"/>
              <a:t> nonterminal di </a:t>
            </a:r>
            <a:r>
              <a:rPr lang="en-ID" dirty="0" err="1"/>
              <a:t>sisi</a:t>
            </a:r>
            <a:r>
              <a:rPr lang="en-ID" dirty="0"/>
              <a:t> </a:t>
            </a:r>
            <a:r>
              <a:rPr lang="en-ID" dirty="0" err="1"/>
              <a:t>kirinya</a:t>
            </a:r>
            <a:endParaRPr dirty="0"/>
          </a:p>
        </p:txBody>
      </p:sp>
      <p:grpSp>
        <p:nvGrpSpPr>
          <p:cNvPr id="362" name="Google Shape;362;p38"/>
          <p:cNvGrpSpPr/>
          <p:nvPr/>
        </p:nvGrpSpPr>
        <p:grpSpPr>
          <a:xfrm>
            <a:off x="5754867" y="1632384"/>
            <a:ext cx="1441100" cy="2600209"/>
            <a:chOff x="7547475" y="431625"/>
            <a:chExt cx="1154450" cy="2083000"/>
          </a:xfrm>
        </p:grpSpPr>
        <p:sp>
          <p:nvSpPr>
            <p:cNvPr id="363" name="Google Shape;363;p38"/>
            <p:cNvSpPr/>
            <p:nvPr/>
          </p:nvSpPr>
          <p:spPr>
            <a:xfrm>
              <a:off x="7898350" y="1886475"/>
              <a:ext cx="460775" cy="510200"/>
            </a:xfrm>
            <a:custGeom>
              <a:avLst/>
              <a:gdLst/>
              <a:ahLst/>
              <a:cxnLst/>
              <a:rect l="l" t="t" r="r" b="b"/>
              <a:pathLst>
                <a:path w="18431" h="20408" extrusionOk="0">
                  <a:moveTo>
                    <a:pt x="0" y="1"/>
                  </a:moveTo>
                  <a:lnTo>
                    <a:pt x="0" y="20407"/>
                  </a:lnTo>
                  <a:lnTo>
                    <a:pt x="7622" y="20407"/>
                  </a:lnTo>
                  <a:lnTo>
                    <a:pt x="7622" y="8067"/>
                  </a:lnTo>
                  <a:lnTo>
                    <a:pt x="10808" y="8067"/>
                  </a:lnTo>
                  <a:lnTo>
                    <a:pt x="10808" y="20407"/>
                  </a:lnTo>
                  <a:lnTo>
                    <a:pt x="18431" y="20407"/>
                  </a:lnTo>
                  <a:lnTo>
                    <a:pt x="18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7898350" y="1886475"/>
              <a:ext cx="460775" cy="143200"/>
            </a:xfrm>
            <a:custGeom>
              <a:avLst/>
              <a:gdLst/>
              <a:ahLst/>
              <a:cxnLst/>
              <a:rect l="l" t="t" r="r" b="b"/>
              <a:pathLst>
                <a:path w="18431" h="5728" extrusionOk="0">
                  <a:moveTo>
                    <a:pt x="0" y="1"/>
                  </a:moveTo>
                  <a:lnTo>
                    <a:pt x="0" y="5728"/>
                  </a:lnTo>
                  <a:lnTo>
                    <a:pt x="18431" y="5728"/>
                  </a:lnTo>
                  <a:lnTo>
                    <a:pt x="18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7547475" y="1388700"/>
              <a:ext cx="439700" cy="622825"/>
            </a:xfrm>
            <a:custGeom>
              <a:avLst/>
              <a:gdLst/>
              <a:ahLst/>
              <a:cxnLst/>
              <a:rect l="l" t="t" r="r" b="b"/>
              <a:pathLst>
                <a:path w="17588" h="24913" extrusionOk="0">
                  <a:moveTo>
                    <a:pt x="14452" y="0"/>
                  </a:moveTo>
                  <a:cubicBezTo>
                    <a:pt x="13727" y="0"/>
                    <a:pt x="12996" y="352"/>
                    <a:pt x="12503" y="1199"/>
                  </a:cubicBezTo>
                  <a:lnTo>
                    <a:pt x="646" y="21444"/>
                  </a:lnTo>
                  <a:cubicBezTo>
                    <a:pt x="1" y="22533"/>
                    <a:pt x="404" y="23985"/>
                    <a:pt x="1493" y="24630"/>
                  </a:cubicBezTo>
                  <a:cubicBezTo>
                    <a:pt x="1856" y="24832"/>
                    <a:pt x="2259" y="24913"/>
                    <a:pt x="2662" y="24913"/>
                  </a:cubicBezTo>
                  <a:cubicBezTo>
                    <a:pt x="3469" y="24913"/>
                    <a:pt x="4235" y="24509"/>
                    <a:pt x="4679" y="23783"/>
                  </a:cubicBezTo>
                  <a:lnTo>
                    <a:pt x="16536" y="3538"/>
                  </a:lnTo>
                  <a:cubicBezTo>
                    <a:pt x="17587" y="1684"/>
                    <a:pt x="16036" y="0"/>
                    <a:pt x="14452"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8263225" y="1388700"/>
              <a:ext cx="438700" cy="622900"/>
            </a:xfrm>
            <a:custGeom>
              <a:avLst/>
              <a:gdLst/>
              <a:ahLst/>
              <a:cxnLst/>
              <a:rect l="l" t="t" r="r" b="b"/>
              <a:pathLst>
                <a:path w="17548" h="24916" extrusionOk="0">
                  <a:moveTo>
                    <a:pt x="3137" y="0"/>
                  </a:moveTo>
                  <a:cubicBezTo>
                    <a:pt x="1552" y="0"/>
                    <a:pt x="1" y="1684"/>
                    <a:pt x="1053" y="3538"/>
                  </a:cubicBezTo>
                  <a:lnTo>
                    <a:pt x="12910" y="23783"/>
                  </a:lnTo>
                  <a:cubicBezTo>
                    <a:pt x="13296" y="24479"/>
                    <a:pt x="14015" y="24915"/>
                    <a:pt x="14820" y="24915"/>
                  </a:cubicBezTo>
                  <a:cubicBezTo>
                    <a:pt x="14855" y="24915"/>
                    <a:pt x="14890" y="24914"/>
                    <a:pt x="14926" y="24913"/>
                  </a:cubicBezTo>
                  <a:cubicBezTo>
                    <a:pt x="15329" y="24913"/>
                    <a:pt x="15733" y="24832"/>
                    <a:pt x="16096" y="24630"/>
                  </a:cubicBezTo>
                  <a:cubicBezTo>
                    <a:pt x="17184" y="23985"/>
                    <a:pt x="17547" y="22533"/>
                    <a:pt x="16902" y="21444"/>
                  </a:cubicBezTo>
                  <a:lnTo>
                    <a:pt x="5086" y="1199"/>
                  </a:lnTo>
                  <a:cubicBezTo>
                    <a:pt x="4592" y="352"/>
                    <a:pt x="3861" y="0"/>
                    <a:pt x="3137"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7699725" y="1313800"/>
              <a:ext cx="206700" cy="364000"/>
            </a:xfrm>
            <a:custGeom>
              <a:avLst/>
              <a:gdLst/>
              <a:ahLst/>
              <a:cxnLst/>
              <a:rect l="l" t="t" r="r" b="b"/>
              <a:pathLst>
                <a:path w="8268" h="14560" extrusionOk="0">
                  <a:moveTo>
                    <a:pt x="8268" y="1"/>
                  </a:moveTo>
                  <a:lnTo>
                    <a:pt x="0" y="10809"/>
                  </a:lnTo>
                  <a:lnTo>
                    <a:pt x="7058" y="14560"/>
                  </a:lnTo>
                  <a:lnTo>
                    <a:pt x="8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7699725" y="1532600"/>
              <a:ext cx="181500" cy="145200"/>
            </a:xfrm>
            <a:custGeom>
              <a:avLst/>
              <a:gdLst/>
              <a:ahLst/>
              <a:cxnLst/>
              <a:rect l="l" t="t" r="r" b="b"/>
              <a:pathLst>
                <a:path w="7260" h="5808" extrusionOk="0">
                  <a:moveTo>
                    <a:pt x="1533" y="0"/>
                  </a:moveTo>
                  <a:lnTo>
                    <a:pt x="0" y="2057"/>
                  </a:lnTo>
                  <a:lnTo>
                    <a:pt x="7058" y="5808"/>
                  </a:lnTo>
                  <a:lnTo>
                    <a:pt x="7260" y="3065"/>
                  </a:lnTo>
                  <a:lnTo>
                    <a:pt x="1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8355075" y="1313800"/>
              <a:ext cx="206700" cy="364000"/>
            </a:xfrm>
            <a:custGeom>
              <a:avLst/>
              <a:gdLst/>
              <a:ahLst/>
              <a:cxnLst/>
              <a:rect l="l" t="t" r="r" b="b"/>
              <a:pathLst>
                <a:path w="8268" h="14560" extrusionOk="0">
                  <a:moveTo>
                    <a:pt x="0" y="1"/>
                  </a:moveTo>
                  <a:lnTo>
                    <a:pt x="1210" y="14560"/>
                  </a:lnTo>
                  <a:lnTo>
                    <a:pt x="8268" y="1080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379275" y="1532600"/>
              <a:ext cx="182500" cy="145200"/>
            </a:xfrm>
            <a:custGeom>
              <a:avLst/>
              <a:gdLst/>
              <a:ahLst/>
              <a:cxnLst/>
              <a:rect l="l" t="t" r="r" b="b"/>
              <a:pathLst>
                <a:path w="7300" h="5808" extrusionOk="0">
                  <a:moveTo>
                    <a:pt x="5727" y="0"/>
                  </a:moveTo>
                  <a:lnTo>
                    <a:pt x="0" y="3065"/>
                  </a:lnTo>
                  <a:lnTo>
                    <a:pt x="242" y="5808"/>
                  </a:lnTo>
                  <a:lnTo>
                    <a:pt x="7300" y="2057"/>
                  </a:lnTo>
                  <a:lnTo>
                    <a:pt x="57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7851975" y="1313800"/>
              <a:ext cx="557550" cy="656400"/>
            </a:xfrm>
            <a:custGeom>
              <a:avLst/>
              <a:gdLst/>
              <a:ahLst/>
              <a:cxnLst/>
              <a:rect l="l" t="t" r="r" b="b"/>
              <a:pathLst>
                <a:path w="22302" h="26256" extrusionOk="0">
                  <a:moveTo>
                    <a:pt x="2178" y="1"/>
                  </a:moveTo>
                  <a:lnTo>
                    <a:pt x="0" y="26255"/>
                  </a:lnTo>
                  <a:lnTo>
                    <a:pt x="22302" y="26255"/>
                  </a:lnTo>
                  <a:lnTo>
                    <a:pt x="201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8042525" y="1089975"/>
              <a:ext cx="176450" cy="309550"/>
            </a:xfrm>
            <a:custGeom>
              <a:avLst/>
              <a:gdLst/>
              <a:ahLst/>
              <a:cxnLst/>
              <a:rect l="l" t="t" r="r" b="b"/>
              <a:pathLst>
                <a:path w="7058" h="12382" extrusionOk="0">
                  <a:moveTo>
                    <a:pt x="3509" y="1"/>
                  </a:moveTo>
                  <a:cubicBezTo>
                    <a:pt x="1573" y="1"/>
                    <a:pt x="0" y="1574"/>
                    <a:pt x="0" y="3550"/>
                  </a:cubicBezTo>
                  <a:lnTo>
                    <a:pt x="0" y="8873"/>
                  </a:lnTo>
                  <a:cubicBezTo>
                    <a:pt x="0" y="10809"/>
                    <a:pt x="1573" y="12382"/>
                    <a:pt x="3509" y="12382"/>
                  </a:cubicBezTo>
                  <a:cubicBezTo>
                    <a:pt x="5445" y="12382"/>
                    <a:pt x="7058" y="10809"/>
                    <a:pt x="7058" y="8873"/>
                  </a:cubicBezTo>
                  <a:lnTo>
                    <a:pt x="7058" y="3550"/>
                  </a:lnTo>
                  <a:cubicBezTo>
                    <a:pt x="7058" y="1574"/>
                    <a:pt x="5445" y="1"/>
                    <a:pt x="3509" y="1"/>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585800" y="778425"/>
              <a:ext cx="198625" cy="169150"/>
            </a:xfrm>
            <a:custGeom>
              <a:avLst/>
              <a:gdLst/>
              <a:ahLst/>
              <a:cxnLst/>
              <a:rect l="l" t="t" r="r" b="b"/>
              <a:pathLst>
                <a:path w="7945" h="6766" extrusionOk="0">
                  <a:moveTo>
                    <a:pt x="4629" y="0"/>
                  </a:moveTo>
                  <a:cubicBezTo>
                    <a:pt x="4605" y="0"/>
                    <a:pt x="4581" y="1"/>
                    <a:pt x="4557" y="1"/>
                  </a:cubicBezTo>
                  <a:cubicBezTo>
                    <a:pt x="1533" y="1"/>
                    <a:pt x="0" y="3631"/>
                    <a:pt x="2138" y="5768"/>
                  </a:cubicBezTo>
                  <a:cubicBezTo>
                    <a:pt x="2827" y="6458"/>
                    <a:pt x="3677" y="6766"/>
                    <a:pt x="4511" y="6766"/>
                  </a:cubicBezTo>
                  <a:cubicBezTo>
                    <a:pt x="6261" y="6766"/>
                    <a:pt x="7945" y="5410"/>
                    <a:pt x="7945" y="3389"/>
                  </a:cubicBezTo>
                  <a:cubicBezTo>
                    <a:pt x="7945" y="1518"/>
                    <a:pt x="6452" y="0"/>
                    <a:pt x="4629"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8448125" y="778425"/>
              <a:ext cx="198350" cy="169375"/>
            </a:xfrm>
            <a:custGeom>
              <a:avLst/>
              <a:gdLst/>
              <a:ahLst/>
              <a:cxnLst/>
              <a:rect l="l" t="t" r="r" b="b"/>
              <a:pathLst>
                <a:path w="7934" h="6775" extrusionOk="0">
                  <a:moveTo>
                    <a:pt x="4496" y="1"/>
                  </a:moveTo>
                  <a:cubicBezTo>
                    <a:pt x="1504" y="1"/>
                    <a:pt x="0" y="3642"/>
                    <a:pt x="2126" y="5768"/>
                  </a:cubicBezTo>
                  <a:cubicBezTo>
                    <a:pt x="2820" y="6463"/>
                    <a:pt x="3677" y="6774"/>
                    <a:pt x="4517" y="6774"/>
                  </a:cubicBezTo>
                  <a:cubicBezTo>
                    <a:pt x="6261" y="6774"/>
                    <a:pt x="7933" y="5431"/>
                    <a:pt x="7933" y="3389"/>
                  </a:cubicBezTo>
                  <a:cubicBezTo>
                    <a:pt x="7933" y="1493"/>
                    <a:pt x="6401" y="1"/>
                    <a:pt x="4546" y="1"/>
                  </a:cubicBezTo>
                  <a:cubicBezTo>
                    <a:pt x="4529" y="1"/>
                    <a:pt x="4513" y="1"/>
                    <a:pt x="4496" y="1"/>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7635200" y="814750"/>
              <a:ext cx="111925" cy="95925"/>
            </a:xfrm>
            <a:custGeom>
              <a:avLst/>
              <a:gdLst/>
              <a:ahLst/>
              <a:cxnLst/>
              <a:rect l="l" t="t" r="r" b="b"/>
              <a:pathLst>
                <a:path w="4477" h="3837" extrusionOk="0">
                  <a:moveTo>
                    <a:pt x="2581" y="0"/>
                  </a:moveTo>
                  <a:cubicBezTo>
                    <a:pt x="847" y="0"/>
                    <a:pt x="0" y="2057"/>
                    <a:pt x="1210" y="3267"/>
                  </a:cubicBezTo>
                  <a:cubicBezTo>
                    <a:pt x="1604" y="3660"/>
                    <a:pt x="2087" y="3836"/>
                    <a:pt x="2559" y="3836"/>
                  </a:cubicBezTo>
                  <a:cubicBezTo>
                    <a:pt x="3540" y="3836"/>
                    <a:pt x="4477" y="3079"/>
                    <a:pt x="4477" y="1936"/>
                  </a:cubicBezTo>
                  <a:cubicBezTo>
                    <a:pt x="4477" y="847"/>
                    <a:pt x="3630" y="0"/>
                    <a:pt x="2581" y="0"/>
                  </a:cubicBezTo>
                  <a:close/>
                </a:path>
              </a:pathLst>
            </a:custGeom>
            <a:solidFill>
              <a:srgbClr val="D8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8497225" y="814750"/>
              <a:ext cx="111950" cy="95925"/>
            </a:xfrm>
            <a:custGeom>
              <a:avLst/>
              <a:gdLst/>
              <a:ahLst/>
              <a:cxnLst/>
              <a:rect l="l" t="t" r="r" b="b"/>
              <a:pathLst>
                <a:path w="4478" h="3837" extrusionOk="0">
                  <a:moveTo>
                    <a:pt x="2582" y="0"/>
                  </a:moveTo>
                  <a:cubicBezTo>
                    <a:pt x="848" y="0"/>
                    <a:pt x="1" y="2057"/>
                    <a:pt x="1210" y="3267"/>
                  </a:cubicBezTo>
                  <a:cubicBezTo>
                    <a:pt x="1604" y="3660"/>
                    <a:pt x="2087" y="3836"/>
                    <a:pt x="2560" y="3836"/>
                  </a:cubicBezTo>
                  <a:cubicBezTo>
                    <a:pt x="3541" y="3836"/>
                    <a:pt x="4477" y="3079"/>
                    <a:pt x="4477" y="1936"/>
                  </a:cubicBezTo>
                  <a:cubicBezTo>
                    <a:pt x="4477" y="847"/>
                    <a:pt x="3630" y="0"/>
                    <a:pt x="2582" y="0"/>
                  </a:cubicBezTo>
                  <a:close/>
                </a:path>
              </a:pathLst>
            </a:custGeom>
            <a:solidFill>
              <a:srgbClr val="D8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7665450" y="431625"/>
              <a:ext cx="896325" cy="862375"/>
            </a:xfrm>
            <a:custGeom>
              <a:avLst/>
              <a:gdLst/>
              <a:ahLst/>
              <a:cxnLst/>
              <a:rect l="l" t="t" r="r" b="b"/>
              <a:pathLst>
                <a:path w="35853" h="34495" extrusionOk="0">
                  <a:moveTo>
                    <a:pt x="18592" y="0"/>
                  </a:moveTo>
                  <a:cubicBezTo>
                    <a:pt x="11615" y="0"/>
                    <a:pt x="5324" y="4194"/>
                    <a:pt x="2662" y="10647"/>
                  </a:cubicBezTo>
                  <a:cubicBezTo>
                    <a:pt x="0" y="17100"/>
                    <a:pt x="1492" y="24520"/>
                    <a:pt x="6412" y="29440"/>
                  </a:cubicBezTo>
                  <a:cubicBezTo>
                    <a:pt x="9709" y="32737"/>
                    <a:pt x="14129" y="34495"/>
                    <a:pt x="18628" y="34495"/>
                  </a:cubicBezTo>
                  <a:cubicBezTo>
                    <a:pt x="20843" y="34495"/>
                    <a:pt x="23077" y="34069"/>
                    <a:pt x="25206" y="33191"/>
                  </a:cubicBezTo>
                  <a:cubicBezTo>
                    <a:pt x="31658" y="30489"/>
                    <a:pt x="35853" y="24197"/>
                    <a:pt x="35853" y="17261"/>
                  </a:cubicBezTo>
                  <a:cubicBezTo>
                    <a:pt x="35853" y="7703"/>
                    <a:pt x="28109" y="0"/>
                    <a:pt x="18592" y="0"/>
                  </a:cubicBezTo>
                  <a:close/>
                </a:path>
              </a:pathLst>
            </a:custGeom>
            <a:solidFill>
              <a:srgbClr val="F7D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7901375" y="976050"/>
              <a:ext cx="458750" cy="228900"/>
            </a:xfrm>
            <a:custGeom>
              <a:avLst/>
              <a:gdLst/>
              <a:ahLst/>
              <a:cxnLst/>
              <a:rect l="l" t="t" r="r" b="b"/>
              <a:pathLst>
                <a:path w="18350" h="9156" extrusionOk="0">
                  <a:moveTo>
                    <a:pt x="0" y="1"/>
                  </a:moveTo>
                  <a:cubicBezTo>
                    <a:pt x="0" y="5042"/>
                    <a:pt x="4114" y="9155"/>
                    <a:pt x="9155" y="9155"/>
                  </a:cubicBezTo>
                  <a:cubicBezTo>
                    <a:pt x="14236" y="9155"/>
                    <a:pt x="18350" y="5042"/>
                    <a:pt x="1835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8003200" y="1084200"/>
              <a:ext cx="255100" cy="121000"/>
            </a:xfrm>
            <a:custGeom>
              <a:avLst/>
              <a:gdLst/>
              <a:ahLst/>
              <a:cxnLst/>
              <a:rect l="l" t="t" r="r" b="b"/>
              <a:pathLst>
                <a:path w="10204" h="4840" extrusionOk="0">
                  <a:moveTo>
                    <a:pt x="5087" y="0"/>
                  </a:moveTo>
                  <a:cubicBezTo>
                    <a:pt x="3035" y="0"/>
                    <a:pt x="988" y="1099"/>
                    <a:pt x="0" y="3297"/>
                  </a:cubicBezTo>
                  <a:cubicBezTo>
                    <a:pt x="1533" y="4325"/>
                    <a:pt x="3307" y="4840"/>
                    <a:pt x="5087" y="4840"/>
                  </a:cubicBezTo>
                  <a:cubicBezTo>
                    <a:pt x="6866" y="4840"/>
                    <a:pt x="8651" y="4325"/>
                    <a:pt x="10204" y="3297"/>
                  </a:cubicBezTo>
                  <a:cubicBezTo>
                    <a:pt x="9195" y="1099"/>
                    <a:pt x="7139" y="0"/>
                    <a:pt x="5087" y="0"/>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7958825" y="976050"/>
              <a:ext cx="342825" cy="54475"/>
            </a:xfrm>
            <a:custGeom>
              <a:avLst/>
              <a:gdLst/>
              <a:ahLst/>
              <a:cxnLst/>
              <a:rect l="l" t="t" r="r" b="b"/>
              <a:pathLst>
                <a:path w="13713" h="2179" extrusionOk="0">
                  <a:moveTo>
                    <a:pt x="1" y="1"/>
                  </a:moveTo>
                  <a:lnTo>
                    <a:pt x="1" y="2178"/>
                  </a:lnTo>
                  <a:lnTo>
                    <a:pt x="13713" y="2178"/>
                  </a:lnTo>
                  <a:lnTo>
                    <a:pt x="13713" y="1"/>
                  </a:lnTo>
                  <a:close/>
                </a:path>
              </a:pathLst>
            </a:custGeom>
            <a:solidFill>
              <a:srgbClr val="FBF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7927575" y="798600"/>
              <a:ext cx="103875" cy="89050"/>
            </a:xfrm>
            <a:custGeom>
              <a:avLst/>
              <a:gdLst/>
              <a:ahLst/>
              <a:cxnLst/>
              <a:rect l="l" t="t" r="r" b="b"/>
              <a:pathLst>
                <a:path w="4155" h="3562" extrusionOk="0">
                  <a:moveTo>
                    <a:pt x="2380" y="1"/>
                  </a:moveTo>
                  <a:cubicBezTo>
                    <a:pt x="807" y="1"/>
                    <a:pt x="1" y="1937"/>
                    <a:pt x="1130" y="3025"/>
                  </a:cubicBezTo>
                  <a:cubicBezTo>
                    <a:pt x="1500" y="3395"/>
                    <a:pt x="1952" y="3562"/>
                    <a:pt x="2393" y="3562"/>
                  </a:cubicBezTo>
                  <a:cubicBezTo>
                    <a:pt x="3297" y="3562"/>
                    <a:pt x="4155" y="2860"/>
                    <a:pt x="4155" y="1775"/>
                  </a:cubicBezTo>
                  <a:cubicBezTo>
                    <a:pt x="4155" y="807"/>
                    <a:pt x="3348"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8213925" y="798600"/>
              <a:ext cx="103875" cy="89050"/>
            </a:xfrm>
            <a:custGeom>
              <a:avLst/>
              <a:gdLst/>
              <a:ahLst/>
              <a:cxnLst/>
              <a:rect l="l" t="t" r="r" b="b"/>
              <a:pathLst>
                <a:path w="4155" h="3562" extrusionOk="0">
                  <a:moveTo>
                    <a:pt x="2380" y="1"/>
                  </a:moveTo>
                  <a:cubicBezTo>
                    <a:pt x="807" y="1"/>
                    <a:pt x="0" y="1937"/>
                    <a:pt x="1129" y="3025"/>
                  </a:cubicBezTo>
                  <a:cubicBezTo>
                    <a:pt x="1499" y="3395"/>
                    <a:pt x="1951" y="3562"/>
                    <a:pt x="2392" y="3562"/>
                  </a:cubicBezTo>
                  <a:cubicBezTo>
                    <a:pt x="3297" y="3562"/>
                    <a:pt x="4154" y="2860"/>
                    <a:pt x="4154" y="1775"/>
                  </a:cubicBezTo>
                  <a:cubicBezTo>
                    <a:pt x="4154" y="807"/>
                    <a:pt x="3347" y="1"/>
                    <a:pt x="2380" y="1"/>
                  </a:cubicBezTo>
                  <a:close/>
                </a:path>
              </a:pathLst>
            </a:custGeom>
            <a:solidFill>
              <a:srgbClr val="3D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8073775" y="891325"/>
              <a:ext cx="113950" cy="56525"/>
            </a:xfrm>
            <a:custGeom>
              <a:avLst/>
              <a:gdLst/>
              <a:ahLst/>
              <a:cxnLst/>
              <a:rect l="l" t="t" r="r" b="b"/>
              <a:pathLst>
                <a:path w="4558" h="2261" extrusionOk="0">
                  <a:moveTo>
                    <a:pt x="2331" y="1"/>
                  </a:moveTo>
                  <a:cubicBezTo>
                    <a:pt x="2307" y="1"/>
                    <a:pt x="2283" y="1"/>
                    <a:pt x="2259" y="2"/>
                  </a:cubicBezTo>
                  <a:cubicBezTo>
                    <a:pt x="1009" y="2"/>
                    <a:pt x="0" y="1010"/>
                    <a:pt x="0" y="2260"/>
                  </a:cubicBezTo>
                  <a:lnTo>
                    <a:pt x="4558" y="2260"/>
                  </a:lnTo>
                  <a:cubicBezTo>
                    <a:pt x="4558" y="995"/>
                    <a:pt x="3549" y="1"/>
                    <a:pt x="2331" y="1"/>
                  </a:cubicBezTo>
                  <a:close/>
                </a:path>
              </a:pathLst>
            </a:custGeom>
            <a:solidFill>
              <a:srgbClr val="FA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7633175" y="431625"/>
              <a:ext cx="996150" cy="559575"/>
            </a:xfrm>
            <a:custGeom>
              <a:avLst/>
              <a:gdLst/>
              <a:ahLst/>
              <a:cxnLst/>
              <a:rect l="l" t="t" r="r" b="b"/>
              <a:pathLst>
                <a:path w="39846" h="22383" extrusionOk="0">
                  <a:moveTo>
                    <a:pt x="19883" y="0"/>
                  </a:moveTo>
                  <a:cubicBezTo>
                    <a:pt x="8268" y="0"/>
                    <a:pt x="1" y="11252"/>
                    <a:pt x="3429" y="22342"/>
                  </a:cubicBezTo>
                  <a:cubicBezTo>
                    <a:pt x="3429" y="22342"/>
                    <a:pt x="7744" y="20326"/>
                    <a:pt x="7865" y="10526"/>
                  </a:cubicBezTo>
                  <a:cubicBezTo>
                    <a:pt x="7865" y="10526"/>
                    <a:pt x="23366" y="13338"/>
                    <a:pt x="30647" y="13338"/>
                  </a:cubicBezTo>
                  <a:cubicBezTo>
                    <a:pt x="31067" y="13338"/>
                    <a:pt x="31459" y="13328"/>
                    <a:pt x="31820" y="13309"/>
                  </a:cubicBezTo>
                  <a:cubicBezTo>
                    <a:pt x="31820" y="13309"/>
                    <a:pt x="32224" y="20608"/>
                    <a:pt x="36377" y="22383"/>
                  </a:cubicBezTo>
                  <a:cubicBezTo>
                    <a:pt x="39846" y="11252"/>
                    <a:pt x="31538" y="0"/>
                    <a:pt x="19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7745100" y="2396650"/>
              <a:ext cx="343825" cy="117975"/>
            </a:xfrm>
            <a:custGeom>
              <a:avLst/>
              <a:gdLst/>
              <a:ahLst/>
              <a:cxnLst/>
              <a:rect l="l" t="t" r="r" b="b"/>
              <a:pathLst>
                <a:path w="13753" h="4719" extrusionOk="0">
                  <a:moveTo>
                    <a:pt x="6130" y="0"/>
                  </a:moveTo>
                  <a:cubicBezTo>
                    <a:pt x="6130" y="0"/>
                    <a:pt x="1008" y="767"/>
                    <a:pt x="0" y="4719"/>
                  </a:cubicBezTo>
                  <a:lnTo>
                    <a:pt x="13752" y="4719"/>
                  </a:lnTo>
                  <a:lnTo>
                    <a:pt x="13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7745100" y="2483350"/>
              <a:ext cx="343825" cy="31275"/>
            </a:xfrm>
            <a:custGeom>
              <a:avLst/>
              <a:gdLst/>
              <a:ahLst/>
              <a:cxnLst/>
              <a:rect l="l" t="t" r="r" b="b"/>
              <a:pathLst>
                <a:path w="13753" h="1251" extrusionOk="0">
                  <a:moveTo>
                    <a:pt x="484" y="1"/>
                  </a:moveTo>
                  <a:cubicBezTo>
                    <a:pt x="282" y="404"/>
                    <a:pt x="121" y="807"/>
                    <a:pt x="0" y="1251"/>
                  </a:cubicBezTo>
                  <a:lnTo>
                    <a:pt x="13752" y="1251"/>
                  </a:lnTo>
                  <a:lnTo>
                    <a:pt x="13752"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7819700" y="2338175"/>
              <a:ext cx="176475" cy="107900"/>
            </a:xfrm>
            <a:custGeom>
              <a:avLst/>
              <a:gdLst/>
              <a:ahLst/>
              <a:cxnLst/>
              <a:rect l="l" t="t" r="r" b="b"/>
              <a:pathLst>
                <a:path w="7059" h="4316" fill="none" extrusionOk="0">
                  <a:moveTo>
                    <a:pt x="3227" y="2420"/>
                  </a:moveTo>
                  <a:cubicBezTo>
                    <a:pt x="2824" y="968"/>
                    <a:pt x="1493" y="0"/>
                    <a:pt x="0" y="41"/>
                  </a:cubicBezTo>
                  <a:cubicBezTo>
                    <a:pt x="363" y="1049"/>
                    <a:pt x="1251" y="1855"/>
                    <a:pt x="2299" y="2178"/>
                  </a:cubicBezTo>
                  <a:cubicBezTo>
                    <a:pt x="3751" y="2622"/>
                    <a:pt x="3791" y="1493"/>
                    <a:pt x="4800" y="807"/>
                  </a:cubicBezTo>
                  <a:cubicBezTo>
                    <a:pt x="5808" y="121"/>
                    <a:pt x="7058" y="1130"/>
                    <a:pt x="5808" y="1855"/>
                  </a:cubicBezTo>
                  <a:cubicBezTo>
                    <a:pt x="4961" y="2218"/>
                    <a:pt x="4074" y="2380"/>
                    <a:pt x="3186" y="2339"/>
                  </a:cubicBezTo>
                  <a:cubicBezTo>
                    <a:pt x="3953" y="2380"/>
                    <a:pt x="4961" y="3590"/>
                    <a:pt x="4961" y="431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7808600" y="2394625"/>
              <a:ext cx="91775" cy="19200"/>
            </a:xfrm>
            <a:custGeom>
              <a:avLst/>
              <a:gdLst/>
              <a:ahLst/>
              <a:cxnLst/>
              <a:rect l="l" t="t" r="r" b="b"/>
              <a:pathLst>
                <a:path w="3671" h="768" fill="none" extrusionOk="0">
                  <a:moveTo>
                    <a:pt x="3671" y="1"/>
                  </a:moveTo>
                  <a:cubicBezTo>
                    <a:pt x="2340" y="1"/>
                    <a:pt x="1090" y="81"/>
                    <a:pt x="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8169550" y="2396650"/>
              <a:ext cx="342825" cy="117975"/>
            </a:xfrm>
            <a:custGeom>
              <a:avLst/>
              <a:gdLst/>
              <a:ahLst/>
              <a:cxnLst/>
              <a:rect l="l" t="t" r="r" b="b"/>
              <a:pathLst>
                <a:path w="13713" h="4719" extrusionOk="0">
                  <a:moveTo>
                    <a:pt x="1" y="0"/>
                  </a:moveTo>
                  <a:lnTo>
                    <a:pt x="1" y="4719"/>
                  </a:lnTo>
                  <a:lnTo>
                    <a:pt x="13713" y="4719"/>
                  </a:lnTo>
                  <a:cubicBezTo>
                    <a:pt x="12704" y="767"/>
                    <a:pt x="7583" y="0"/>
                    <a:pt x="7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8169550" y="2483350"/>
              <a:ext cx="342825" cy="31275"/>
            </a:xfrm>
            <a:custGeom>
              <a:avLst/>
              <a:gdLst/>
              <a:ahLst/>
              <a:cxnLst/>
              <a:rect l="l" t="t" r="r" b="b"/>
              <a:pathLst>
                <a:path w="13713" h="1251" extrusionOk="0">
                  <a:moveTo>
                    <a:pt x="1" y="1"/>
                  </a:moveTo>
                  <a:lnTo>
                    <a:pt x="1" y="1251"/>
                  </a:lnTo>
                  <a:lnTo>
                    <a:pt x="13713" y="1251"/>
                  </a:lnTo>
                  <a:cubicBezTo>
                    <a:pt x="13592" y="807"/>
                    <a:pt x="13430" y="404"/>
                    <a:pt x="13229"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8261300" y="2338175"/>
              <a:ext cx="176475" cy="107900"/>
            </a:xfrm>
            <a:custGeom>
              <a:avLst/>
              <a:gdLst/>
              <a:ahLst/>
              <a:cxnLst/>
              <a:rect l="l" t="t" r="r" b="b"/>
              <a:pathLst>
                <a:path w="7059" h="4316" fill="none" extrusionOk="0">
                  <a:moveTo>
                    <a:pt x="3832" y="2420"/>
                  </a:moveTo>
                  <a:cubicBezTo>
                    <a:pt x="4235" y="968"/>
                    <a:pt x="5566" y="0"/>
                    <a:pt x="7058" y="41"/>
                  </a:cubicBezTo>
                  <a:cubicBezTo>
                    <a:pt x="6695" y="1049"/>
                    <a:pt x="5808" y="1855"/>
                    <a:pt x="4759" y="2178"/>
                  </a:cubicBezTo>
                  <a:cubicBezTo>
                    <a:pt x="3308" y="2622"/>
                    <a:pt x="3267" y="1493"/>
                    <a:pt x="2259" y="807"/>
                  </a:cubicBezTo>
                  <a:cubicBezTo>
                    <a:pt x="1251" y="121"/>
                    <a:pt x="1" y="1130"/>
                    <a:pt x="1251" y="1855"/>
                  </a:cubicBezTo>
                  <a:cubicBezTo>
                    <a:pt x="2098" y="2218"/>
                    <a:pt x="2985" y="2380"/>
                    <a:pt x="3872" y="2339"/>
                  </a:cubicBezTo>
                  <a:cubicBezTo>
                    <a:pt x="3106" y="2380"/>
                    <a:pt x="2098" y="3590"/>
                    <a:pt x="2098" y="4316"/>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8357075" y="2394625"/>
              <a:ext cx="91775" cy="19200"/>
            </a:xfrm>
            <a:custGeom>
              <a:avLst/>
              <a:gdLst/>
              <a:ahLst/>
              <a:cxnLst/>
              <a:rect l="l" t="t" r="r" b="b"/>
              <a:pathLst>
                <a:path w="3671" h="768" fill="none" extrusionOk="0">
                  <a:moveTo>
                    <a:pt x="1" y="1"/>
                  </a:moveTo>
                  <a:cubicBezTo>
                    <a:pt x="1332" y="1"/>
                    <a:pt x="2582" y="81"/>
                    <a:pt x="3671" y="767"/>
                  </a:cubicBezTo>
                </a:path>
              </a:pathLst>
            </a:custGeom>
            <a:noFill/>
            <a:ln w="13100" cap="rnd"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8"/>
          <p:cNvSpPr/>
          <p:nvPr/>
        </p:nvSpPr>
        <p:spPr>
          <a:xfrm rot="-5235787">
            <a:off x="6207597" y="331199"/>
            <a:ext cx="535659" cy="626847"/>
          </a:xfrm>
          <a:custGeom>
            <a:avLst/>
            <a:gdLst/>
            <a:ahLst/>
            <a:cxnLst/>
            <a:rect l="l" t="t" r="r" b="b"/>
            <a:pathLst>
              <a:path w="14574" h="17055" extrusionOk="0">
                <a:moveTo>
                  <a:pt x="3724" y="0"/>
                </a:moveTo>
                <a:lnTo>
                  <a:pt x="1" y="3632"/>
                </a:lnTo>
                <a:lnTo>
                  <a:pt x="5264" y="8596"/>
                </a:lnTo>
                <a:lnTo>
                  <a:pt x="277" y="14618"/>
                </a:lnTo>
                <a:lnTo>
                  <a:pt x="2851" y="17055"/>
                </a:lnTo>
                <a:lnTo>
                  <a:pt x="8000" y="11170"/>
                </a:lnTo>
                <a:lnTo>
                  <a:pt x="12527" y="15446"/>
                </a:lnTo>
                <a:lnTo>
                  <a:pt x="14573" y="11883"/>
                </a:lnTo>
                <a:lnTo>
                  <a:pt x="10896" y="7861"/>
                </a:lnTo>
                <a:lnTo>
                  <a:pt x="14366" y="3884"/>
                </a:lnTo>
                <a:lnTo>
                  <a:pt x="11654" y="896"/>
                </a:lnTo>
                <a:lnTo>
                  <a:pt x="8252" y="4988"/>
                </a:lnTo>
                <a:lnTo>
                  <a:pt x="37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rot="370559">
            <a:off x="6759057" y="1065255"/>
            <a:ext cx="673971" cy="217655"/>
          </a:xfrm>
          <a:custGeom>
            <a:avLst/>
            <a:gdLst/>
            <a:ahLst/>
            <a:cxnLst/>
            <a:rect l="l" t="t" r="r" b="b"/>
            <a:pathLst>
              <a:path w="16941" h="5471" extrusionOk="0">
                <a:moveTo>
                  <a:pt x="16389" y="0"/>
                </a:moveTo>
                <a:lnTo>
                  <a:pt x="1" y="2069"/>
                </a:lnTo>
                <a:lnTo>
                  <a:pt x="162" y="5471"/>
                </a:lnTo>
                <a:lnTo>
                  <a:pt x="16940" y="4023"/>
                </a:lnTo>
                <a:lnTo>
                  <a:pt x="16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8"/>
          <p:cNvGrpSpPr/>
          <p:nvPr/>
        </p:nvGrpSpPr>
        <p:grpSpPr>
          <a:xfrm>
            <a:off x="5397834" y="863780"/>
            <a:ext cx="598847" cy="491572"/>
            <a:chOff x="1362125" y="419900"/>
            <a:chExt cx="490175" cy="402400"/>
          </a:xfrm>
        </p:grpSpPr>
        <p:sp>
          <p:nvSpPr>
            <p:cNvPr id="396" name="Google Shape;396;p38"/>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8"/>
          <p:cNvSpPr txBox="1">
            <a:spLocks noGrp="1"/>
          </p:cNvSpPr>
          <p:nvPr>
            <p:ph type="title"/>
          </p:nvPr>
        </p:nvSpPr>
        <p:spPr>
          <a:xfrm>
            <a:off x="1085603" y="817052"/>
            <a:ext cx="2763600" cy="14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Definisi</a:t>
            </a:r>
            <a:r>
              <a:rPr lang="en-US" dirty="0"/>
              <a:t> 2</a:t>
            </a:r>
            <a:endParaRPr dirty="0"/>
          </a:p>
        </p:txBody>
      </p:sp>
      <p:sp>
        <p:nvSpPr>
          <p:cNvPr id="400" name="Google Shape;400;p38"/>
          <p:cNvSpPr txBox="1">
            <a:spLocks noGrp="1"/>
          </p:cNvSpPr>
          <p:nvPr>
            <p:ph type="subTitle" idx="429496729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extLst>
      <p:ext uri="{BB962C8B-B14F-4D97-AF65-F5344CB8AC3E}">
        <p14:creationId xmlns:p14="http://schemas.microsoft.com/office/powerpoint/2010/main" val="34107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39"/>
          <p:cNvSpPr txBox="1">
            <a:spLocks noGrp="1"/>
          </p:cNvSpPr>
          <p:nvPr>
            <p:ph type="subTitle" idx="1"/>
          </p:nvPr>
        </p:nvSpPr>
        <p:spPr>
          <a:xfrm>
            <a:off x="4212659" y="1952582"/>
            <a:ext cx="1980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N</a:t>
            </a:r>
            <a:r>
              <a:rPr lang="en" dirty="0"/>
              <a:t>on - terminal</a:t>
            </a:r>
            <a:endParaRPr dirty="0"/>
          </a:p>
        </p:txBody>
      </p:sp>
      <p:sp>
        <p:nvSpPr>
          <p:cNvPr id="407" name="Google Shape;407;p39"/>
          <p:cNvSpPr txBox="1">
            <a:spLocks noGrp="1"/>
          </p:cNvSpPr>
          <p:nvPr>
            <p:ph type="subTitle" idx="2"/>
          </p:nvPr>
        </p:nvSpPr>
        <p:spPr>
          <a:xfrm>
            <a:off x="4276045" y="2399110"/>
            <a:ext cx="2225641"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400" dirty="0" err="1">
                <a:latin typeface="Syne"/>
                <a:ea typeface="Syne"/>
                <a:cs typeface="Syne"/>
                <a:sym typeface="Syne"/>
              </a:rPr>
              <a:t>Huruf</a:t>
            </a:r>
            <a:r>
              <a:rPr lang="en-ID" sz="1400" dirty="0">
                <a:latin typeface="Syne"/>
                <a:ea typeface="Syne"/>
                <a:cs typeface="Syne"/>
                <a:sym typeface="Syne"/>
              </a:rPr>
              <a:t> </a:t>
            </a:r>
            <a:r>
              <a:rPr lang="en-ID" sz="1400" dirty="0" err="1">
                <a:latin typeface="Syne"/>
                <a:ea typeface="Syne"/>
                <a:cs typeface="Syne"/>
                <a:sym typeface="Syne"/>
              </a:rPr>
              <a:t>Besar</a:t>
            </a:r>
            <a:r>
              <a:rPr lang="en-ID" sz="1400" dirty="0">
                <a:latin typeface="Syne"/>
                <a:ea typeface="Syne"/>
                <a:cs typeface="Syne"/>
                <a:sym typeface="Syne"/>
              </a:rPr>
              <a:t>  : A, B, C….</a:t>
            </a:r>
          </a:p>
          <a:p>
            <a:pPr marL="0" lvl="0" indent="0" algn="l" rtl="0">
              <a:spcBef>
                <a:spcPts val="0"/>
              </a:spcBef>
              <a:spcAft>
                <a:spcPts val="0"/>
              </a:spcAft>
              <a:buNone/>
            </a:pPr>
            <a:r>
              <a:rPr lang="en-ID" sz="1400" dirty="0">
                <a:latin typeface="Syne"/>
                <a:ea typeface="Syne"/>
                <a:cs typeface="Syne"/>
                <a:sym typeface="Syne"/>
              </a:rPr>
              <a:t>Start </a:t>
            </a:r>
            <a:r>
              <a:rPr lang="en-ID" sz="1400" dirty="0" err="1">
                <a:latin typeface="Syne"/>
                <a:ea typeface="Syne"/>
                <a:cs typeface="Syne"/>
                <a:sym typeface="Syne"/>
              </a:rPr>
              <a:t>simbol</a:t>
            </a:r>
            <a:r>
              <a:rPr lang="en-ID" sz="1400" dirty="0">
                <a:latin typeface="Syne"/>
                <a:ea typeface="Syne"/>
                <a:cs typeface="Syne"/>
                <a:sym typeface="Syne"/>
              </a:rPr>
              <a:t>  : S</a:t>
            </a:r>
          </a:p>
          <a:p>
            <a:pPr marL="0" lvl="0" indent="0" algn="l" rtl="0">
              <a:spcBef>
                <a:spcPts val="0"/>
              </a:spcBef>
              <a:spcAft>
                <a:spcPts val="0"/>
              </a:spcAft>
              <a:buNone/>
            </a:pPr>
            <a:r>
              <a:rPr lang="en-ID" sz="1400" dirty="0">
                <a:latin typeface="Syne"/>
                <a:ea typeface="Syne"/>
                <a:cs typeface="Syne"/>
                <a:sym typeface="Syne"/>
              </a:rPr>
              <a:t>String yang </a:t>
            </a:r>
            <a:r>
              <a:rPr lang="en-ID" sz="1400" dirty="0" err="1">
                <a:latin typeface="Syne"/>
                <a:ea typeface="Syne"/>
                <a:cs typeface="Syne"/>
                <a:sym typeface="Syne"/>
              </a:rPr>
              <a:t>dicetak</a:t>
            </a:r>
            <a:r>
              <a:rPr lang="en-ID" sz="1400" dirty="0">
                <a:latin typeface="Syne"/>
                <a:ea typeface="Syne"/>
                <a:cs typeface="Syne"/>
                <a:sym typeface="Syne"/>
              </a:rPr>
              <a:t> miring : </a:t>
            </a:r>
            <a:r>
              <a:rPr lang="en-ID" sz="1400" b="1" i="1" dirty="0" err="1">
                <a:latin typeface="Syne"/>
                <a:ea typeface="Syne"/>
                <a:cs typeface="Syne"/>
                <a:sym typeface="Syne"/>
              </a:rPr>
              <a:t>atau</a:t>
            </a:r>
            <a:r>
              <a:rPr lang="en-ID" sz="1400" b="1" i="1" dirty="0">
                <a:latin typeface="Syne"/>
                <a:ea typeface="Syne"/>
                <a:cs typeface="Syne"/>
                <a:sym typeface="Syne"/>
              </a:rPr>
              <a:t> </a:t>
            </a:r>
          </a:p>
        </p:txBody>
      </p:sp>
      <p:sp>
        <p:nvSpPr>
          <p:cNvPr id="410" name="Google Shape;410;p39"/>
          <p:cNvSpPr txBox="1">
            <a:spLocks noGrp="1"/>
          </p:cNvSpPr>
          <p:nvPr>
            <p:ph type="subTitle" idx="5"/>
          </p:nvPr>
        </p:nvSpPr>
        <p:spPr>
          <a:xfrm>
            <a:off x="937980" y="1952600"/>
            <a:ext cx="1980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terminal</a:t>
            </a:r>
            <a:endParaRPr dirty="0"/>
          </a:p>
        </p:txBody>
      </p:sp>
      <p:sp>
        <p:nvSpPr>
          <p:cNvPr id="411" name="Google Shape;411;p39"/>
          <p:cNvSpPr txBox="1">
            <a:spLocks noGrp="1"/>
          </p:cNvSpPr>
          <p:nvPr>
            <p:ph type="subTitle" idx="6"/>
          </p:nvPr>
        </p:nvSpPr>
        <p:spPr>
          <a:xfrm>
            <a:off x="937980" y="2271717"/>
            <a:ext cx="2817156"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400" dirty="0" err="1">
                <a:latin typeface="Syne"/>
                <a:ea typeface="Syne"/>
                <a:cs typeface="Syne"/>
                <a:sym typeface="Syne"/>
              </a:rPr>
              <a:t>Huruf</a:t>
            </a:r>
            <a:r>
              <a:rPr lang="en-ID" sz="1400" dirty="0">
                <a:latin typeface="Syne"/>
                <a:ea typeface="Syne"/>
                <a:cs typeface="Syne"/>
                <a:sym typeface="Syne"/>
              </a:rPr>
              <a:t> </a:t>
            </a:r>
            <a:r>
              <a:rPr lang="en-ID" sz="1400" dirty="0" err="1">
                <a:latin typeface="Syne"/>
                <a:ea typeface="Syne"/>
                <a:cs typeface="Syne"/>
                <a:sym typeface="Syne"/>
              </a:rPr>
              <a:t>kecil</a:t>
            </a:r>
            <a:r>
              <a:rPr lang="en-ID" sz="1400" dirty="0">
                <a:latin typeface="Syne"/>
                <a:ea typeface="Syne"/>
                <a:cs typeface="Syne"/>
                <a:sym typeface="Syne"/>
              </a:rPr>
              <a:t> 	: a, b ,c ….</a:t>
            </a:r>
          </a:p>
          <a:p>
            <a:pPr marL="0" lvl="0" indent="0" algn="l" rtl="0">
              <a:spcBef>
                <a:spcPts val="0"/>
              </a:spcBef>
              <a:spcAft>
                <a:spcPts val="0"/>
              </a:spcAft>
              <a:buNone/>
            </a:pPr>
            <a:r>
              <a:rPr lang="en-ID" sz="1400" dirty="0">
                <a:latin typeface="Syne"/>
                <a:ea typeface="Syne"/>
                <a:cs typeface="Syne"/>
                <a:sym typeface="Syne"/>
              </a:rPr>
              <a:t>Angka 	: 0,1…</a:t>
            </a:r>
          </a:p>
          <a:p>
            <a:pPr marL="0" lvl="0" indent="0" algn="l" rtl="0">
              <a:spcBef>
                <a:spcPts val="0"/>
              </a:spcBef>
              <a:spcAft>
                <a:spcPts val="0"/>
              </a:spcAft>
              <a:buNone/>
            </a:pPr>
            <a:r>
              <a:rPr lang="en-ID" sz="1400" dirty="0">
                <a:latin typeface="Syne"/>
                <a:ea typeface="Syne"/>
                <a:cs typeface="Syne"/>
                <a:sym typeface="Syne"/>
              </a:rPr>
              <a:t>Operator 	: (+),( -), dan (x) </a:t>
            </a:r>
          </a:p>
          <a:p>
            <a:pPr marL="0" lvl="0" indent="0" algn="l" rtl="0">
              <a:spcBef>
                <a:spcPts val="0"/>
              </a:spcBef>
              <a:spcAft>
                <a:spcPts val="0"/>
              </a:spcAft>
              <a:buNone/>
            </a:pPr>
            <a:r>
              <a:rPr lang="en-ID" sz="1400" dirty="0">
                <a:latin typeface="Syne"/>
                <a:ea typeface="Syne"/>
                <a:cs typeface="Syne"/>
                <a:sym typeface="Syne"/>
              </a:rPr>
              <a:t>Tanda Baca: ( , ), ( ; )</a:t>
            </a:r>
          </a:p>
          <a:p>
            <a:pPr marL="0" lvl="0" indent="0" algn="l" rtl="0">
              <a:spcBef>
                <a:spcPts val="0"/>
              </a:spcBef>
              <a:spcAft>
                <a:spcPts val="0"/>
              </a:spcAft>
              <a:buNone/>
            </a:pPr>
            <a:r>
              <a:rPr lang="en-ID" sz="1400" dirty="0">
                <a:latin typeface="Syne"/>
                <a:ea typeface="Syne"/>
                <a:cs typeface="Syne"/>
                <a:sym typeface="Syne"/>
              </a:rPr>
              <a:t>String yang </a:t>
            </a:r>
            <a:r>
              <a:rPr lang="en-ID" sz="1400" dirty="0" err="1">
                <a:latin typeface="Syne"/>
                <a:ea typeface="Syne"/>
                <a:cs typeface="Syne"/>
                <a:sym typeface="Syne"/>
              </a:rPr>
              <a:t>bercetak</a:t>
            </a:r>
            <a:r>
              <a:rPr lang="en-ID" sz="1400" dirty="0">
                <a:latin typeface="Syne"/>
                <a:ea typeface="Syne"/>
                <a:cs typeface="Syne"/>
                <a:sym typeface="Syne"/>
              </a:rPr>
              <a:t> </a:t>
            </a:r>
            <a:r>
              <a:rPr lang="en-ID" sz="1400" dirty="0" err="1">
                <a:latin typeface="Syne"/>
                <a:ea typeface="Syne"/>
                <a:cs typeface="Syne"/>
                <a:sym typeface="Syne"/>
              </a:rPr>
              <a:t>tebal</a:t>
            </a:r>
            <a:r>
              <a:rPr lang="en-ID" sz="1400" dirty="0">
                <a:latin typeface="Syne"/>
                <a:ea typeface="Syne"/>
                <a:cs typeface="Syne"/>
                <a:sym typeface="Syne"/>
              </a:rPr>
              <a:t>  : </a:t>
            </a:r>
            <a:r>
              <a:rPr lang="en-ID" sz="1400" b="1" dirty="0" err="1">
                <a:latin typeface="Syne"/>
                <a:ea typeface="Syne"/>
                <a:cs typeface="Syne"/>
                <a:sym typeface="Syne"/>
              </a:rPr>
              <a:t>jika</a:t>
            </a:r>
            <a:r>
              <a:rPr lang="en-ID" sz="1400" b="1" dirty="0">
                <a:latin typeface="Syne"/>
                <a:ea typeface="Syne"/>
                <a:cs typeface="Syne"/>
                <a:sym typeface="Syne"/>
              </a:rPr>
              <a:t>, </a:t>
            </a:r>
            <a:r>
              <a:rPr lang="en-ID" sz="1400" b="1" dirty="0" err="1">
                <a:latin typeface="Syne"/>
                <a:ea typeface="Syne"/>
                <a:cs typeface="Syne"/>
                <a:sym typeface="Syne"/>
              </a:rPr>
              <a:t>kemudian</a:t>
            </a:r>
            <a:r>
              <a:rPr lang="en-ID" sz="1400" b="1" dirty="0">
                <a:latin typeface="Syne"/>
                <a:ea typeface="Syne"/>
                <a:cs typeface="Syne"/>
                <a:sym typeface="Syne"/>
              </a:rPr>
              <a:t>, </a:t>
            </a:r>
            <a:r>
              <a:rPr lang="en-ID" sz="1400" b="1" dirty="0" err="1">
                <a:latin typeface="Syne"/>
                <a:ea typeface="Syne"/>
                <a:cs typeface="Syne"/>
                <a:sym typeface="Syne"/>
              </a:rPr>
              <a:t>kalau</a:t>
            </a:r>
            <a:r>
              <a:rPr lang="en-ID" sz="1400" b="1" dirty="0">
                <a:latin typeface="Syne"/>
                <a:ea typeface="Syne"/>
                <a:cs typeface="Syne"/>
                <a:sym typeface="Syne"/>
              </a:rPr>
              <a:t> </a:t>
            </a:r>
            <a:r>
              <a:rPr lang="en-ID" sz="1400" b="1" dirty="0" err="1">
                <a:latin typeface="Syne"/>
                <a:ea typeface="Syne"/>
                <a:cs typeface="Syne"/>
                <a:sym typeface="Syne"/>
              </a:rPr>
              <a:t>tidak</a:t>
            </a:r>
            <a:r>
              <a:rPr lang="en-ID" sz="1400" b="1" dirty="0">
                <a:latin typeface="Syne"/>
                <a:ea typeface="Syne"/>
                <a:cs typeface="Syne"/>
                <a:sym typeface="Syne"/>
              </a:rPr>
              <a:t> </a:t>
            </a:r>
          </a:p>
        </p:txBody>
      </p:sp>
      <p:grpSp>
        <p:nvGrpSpPr>
          <p:cNvPr id="418" name="Google Shape;418;p39"/>
          <p:cNvGrpSpPr/>
          <p:nvPr/>
        </p:nvGrpSpPr>
        <p:grpSpPr>
          <a:xfrm>
            <a:off x="1722643" y="1385516"/>
            <a:ext cx="411273" cy="410272"/>
            <a:chOff x="-41111350" y="3239100"/>
            <a:chExt cx="318200" cy="317425"/>
          </a:xfrm>
        </p:grpSpPr>
        <p:sp>
          <p:nvSpPr>
            <p:cNvPr id="419" name="Google Shape;419;p3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9"/>
          <p:cNvGrpSpPr/>
          <p:nvPr/>
        </p:nvGrpSpPr>
        <p:grpSpPr>
          <a:xfrm>
            <a:off x="5017052" y="1457098"/>
            <a:ext cx="371814" cy="338690"/>
            <a:chOff x="-40745125" y="3632900"/>
            <a:chExt cx="318225" cy="289875"/>
          </a:xfrm>
        </p:grpSpPr>
        <p:sp>
          <p:nvSpPr>
            <p:cNvPr id="443" name="Google Shape;443;p3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39"/>
          <p:cNvGrpSpPr/>
          <p:nvPr/>
        </p:nvGrpSpPr>
        <p:grpSpPr>
          <a:xfrm>
            <a:off x="7371366" y="288316"/>
            <a:ext cx="1022456" cy="839366"/>
            <a:chOff x="1362125" y="419900"/>
            <a:chExt cx="490175" cy="402400"/>
          </a:xfrm>
        </p:grpSpPr>
        <p:sp>
          <p:nvSpPr>
            <p:cNvPr id="451" name="Google Shape;451;p39"/>
            <p:cNvSpPr/>
            <p:nvPr/>
          </p:nvSpPr>
          <p:spPr>
            <a:xfrm>
              <a:off x="1362125" y="543800"/>
              <a:ext cx="490175" cy="171850"/>
            </a:xfrm>
            <a:custGeom>
              <a:avLst/>
              <a:gdLst/>
              <a:ahLst/>
              <a:cxnLst/>
              <a:rect l="l" t="t" r="r" b="b"/>
              <a:pathLst>
                <a:path w="19607" h="6874" extrusionOk="0">
                  <a:moveTo>
                    <a:pt x="460" y="1"/>
                  </a:moveTo>
                  <a:lnTo>
                    <a:pt x="1" y="3862"/>
                  </a:lnTo>
                  <a:lnTo>
                    <a:pt x="17492" y="6873"/>
                  </a:lnTo>
                  <a:lnTo>
                    <a:pt x="19606" y="2575"/>
                  </a:ln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1480425" y="716000"/>
              <a:ext cx="120950" cy="106300"/>
            </a:xfrm>
            <a:custGeom>
              <a:avLst/>
              <a:gdLst/>
              <a:ahLst/>
              <a:cxnLst/>
              <a:rect l="l" t="t" r="r" b="b"/>
              <a:pathLst>
                <a:path w="4838" h="4252" extrusionOk="0">
                  <a:moveTo>
                    <a:pt x="2494" y="0"/>
                  </a:moveTo>
                  <a:cubicBezTo>
                    <a:pt x="1283" y="0"/>
                    <a:pt x="1" y="885"/>
                    <a:pt x="95" y="2261"/>
                  </a:cubicBezTo>
                  <a:cubicBezTo>
                    <a:pt x="141" y="2766"/>
                    <a:pt x="486" y="3203"/>
                    <a:pt x="831" y="3594"/>
                  </a:cubicBezTo>
                  <a:cubicBezTo>
                    <a:pt x="1228" y="4055"/>
                    <a:pt x="1727" y="4252"/>
                    <a:pt x="2228" y="4252"/>
                  </a:cubicBezTo>
                  <a:cubicBezTo>
                    <a:pt x="3525" y="4252"/>
                    <a:pt x="4837" y="2932"/>
                    <a:pt x="4439" y="1456"/>
                  </a:cubicBezTo>
                  <a:cubicBezTo>
                    <a:pt x="4164" y="440"/>
                    <a:pt x="3346" y="0"/>
                    <a:pt x="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1567275" y="419900"/>
              <a:ext cx="139000" cy="113150"/>
            </a:xfrm>
            <a:custGeom>
              <a:avLst/>
              <a:gdLst/>
              <a:ahLst/>
              <a:cxnLst/>
              <a:rect l="l" t="t" r="r" b="b"/>
              <a:pathLst>
                <a:path w="5560" h="4526" extrusionOk="0">
                  <a:moveTo>
                    <a:pt x="2861" y="1"/>
                  </a:moveTo>
                  <a:cubicBezTo>
                    <a:pt x="2704" y="1"/>
                    <a:pt x="2539" y="20"/>
                    <a:pt x="2367" y="61"/>
                  </a:cubicBezTo>
                  <a:cubicBezTo>
                    <a:pt x="713" y="429"/>
                    <a:pt x="0" y="2842"/>
                    <a:pt x="1287" y="3991"/>
                  </a:cubicBezTo>
                  <a:cubicBezTo>
                    <a:pt x="1701" y="4348"/>
                    <a:pt x="2212" y="4526"/>
                    <a:pt x="2724" y="4526"/>
                  </a:cubicBezTo>
                  <a:cubicBezTo>
                    <a:pt x="3235" y="4526"/>
                    <a:pt x="3747" y="4348"/>
                    <a:pt x="4160" y="3991"/>
                  </a:cubicBezTo>
                  <a:cubicBezTo>
                    <a:pt x="5559" y="2719"/>
                    <a:pt x="4730" y="1"/>
                    <a:pt x="2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9"/>
          <p:cNvSpPr txBox="1">
            <a:spLocks noGrp="1"/>
          </p:cNvSpPr>
          <p:nvPr>
            <p:ph type="subTitle" idx="5"/>
          </p:nvPr>
        </p:nvSpPr>
        <p:spPr>
          <a:xfrm>
            <a:off x="7803975" y="107325"/>
            <a:ext cx="1229700" cy="36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300">
                <a:solidFill>
                  <a:schemeClr val="dk1"/>
                </a:solidFill>
                <a:latin typeface="Bahiana"/>
                <a:ea typeface="Bahiana"/>
                <a:cs typeface="Bahiana"/>
                <a:sym typeface="Bahiana"/>
              </a:rPr>
              <a:t>2nd grade</a:t>
            </a:r>
            <a:endParaRPr sz="2300">
              <a:solidFill>
                <a:schemeClr val="dk1"/>
              </a:solidFill>
            </a:endParaRPr>
          </a:p>
        </p:txBody>
      </p:sp>
    </p:spTree>
  </p:cSld>
  <p:clrMapOvr>
    <a:masterClrMapping/>
  </p:clrMapOvr>
</p:sld>
</file>

<file path=ppt/theme/theme1.xml><?xml version="1.0" encoding="utf-8"?>
<a:theme xmlns:a="http://schemas.openxmlformats.org/drawingml/2006/main" name="Number and Operations in Base Ten - Maths for Elementary by Slidesgo">
  <a:themeElements>
    <a:clrScheme name="Simple Light">
      <a:dk1>
        <a:srgbClr val="FFFFFF"/>
      </a:dk1>
      <a:lt1>
        <a:srgbClr val="E06666"/>
      </a:lt1>
      <a:dk2>
        <a:srgbClr val="000000"/>
      </a:dk2>
      <a:lt2>
        <a:srgbClr val="F4B881"/>
      </a:lt2>
      <a:accent1>
        <a:srgbClr val="95D5EB"/>
      </a:accent1>
      <a:accent2>
        <a:srgbClr val="B76BD6"/>
      </a:accent2>
      <a:accent3>
        <a:srgbClr val="BFDA5F"/>
      </a:accent3>
      <a:accent4>
        <a:srgbClr val="FFBD7D"/>
      </a:accent4>
      <a:accent5>
        <a:srgbClr val="FFF2CC"/>
      </a:accent5>
      <a:accent6>
        <a:srgbClr val="F7DEC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2067</Words>
  <Application>Microsoft Office PowerPoint</Application>
  <PresentationFormat>On-screen Show (16:9)</PresentationFormat>
  <Paragraphs>291</Paragraphs>
  <Slides>47</Slides>
  <Notes>47</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47</vt:i4>
      </vt:variant>
    </vt:vector>
  </HeadingPairs>
  <TitlesOfParts>
    <vt:vector size="65" baseType="lpstr">
      <vt:lpstr>Roboto</vt:lpstr>
      <vt:lpstr>Commissioner</vt:lpstr>
      <vt:lpstr>Commissioner SemiBold</vt:lpstr>
      <vt:lpstr>Commissioner Medium</vt:lpstr>
      <vt:lpstr>Syne</vt:lpstr>
      <vt:lpstr>Josefin Sans</vt:lpstr>
      <vt:lpstr>Amatic SC</vt:lpstr>
      <vt:lpstr>Roboto Medium</vt:lpstr>
      <vt:lpstr>Open Sans</vt:lpstr>
      <vt:lpstr>Open Sans SemiBold</vt:lpstr>
      <vt:lpstr>Bahiana</vt:lpstr>
      <vt:lpstr>Calibri</vt:lpstr>
      <vt:lpstr>Merriweather Sans</vt:lpstr>
      <vt:lpstr>Proxima Nova Semibold</vt:lpstr>
      <vt:lpstr>Arial</vt:lpstr>
      <vt:lpstr>Proxima Nova</vt:lpstr>
      <vt:lpstr>Number and Operations in Base Ten - Maths for Elementary by Slidesgo</vt:lpstr>
      <vt:lpstr>Slidesgo Final Pages</vt:lpstr>
      <vt:lpstr>modeling  computation</vt:lpstr>
      <vt:lpstr>Contents of this template</vt:lpstr>
      <vt:lpstr>table of contents</vt:lpstr>
      <vt:lpstr>INTRODUCTION</vt:lpstr>
      <vt:lpstr>Aturan grammar</vt:lpstr>
      <vt:lpstr>Struktur frase grammars</vt:lpstr>
      <vt:lpstr>Definisi 1</vt:lpstr>
      <vt:lpstr>Definisi 2</vt:lpstr>
      <vt:lpstr>PowerPoint Presentation</vt:lpstr>
      <vt:lpstr>Definisi 3 (derivasi)</vt:lpstr>
      <vt:lpstr>Definisi 3 (derivasi)</vt:lpstr>
      <vt:lpstr>Definisi 4 </vt:lpstr>
      <vt:lpstr>Jenis struktur frase grammars</vt:lpstr>
      <vt:lpstr>Tipe phrase-structure grammars</vt:lpstr>
      <vt:lpstr>PowerPoint Presentation</vt:lpstr>
      <vt:lpstr>9,200,000 km²</vt:lpstr>
      <vt:lpstr>this is a graph</vt:lpstr>
      <vt:lpstr>03</vt:lpstr>
      <vt:lpstr>Derivasi trees</vt:lpstr>
      <vt:lpstr>Derivasi trees</vt:lpstr>
      <vt:lpstr>PowerPoint Presentation</vt:lpstr>
      <vt:lpstr>Bentuk backus - naur</vt:lpstr>
      <vt:lpstr>exercise : solve and ENJOY</vt:lpstr>
      <vt:lpstr>74,514,214</vt:lpstr>
      <vt:lpstr>ASSIGNMENT</vt:lpstr>
      <vt:lpstr>Overview diagram</vt:lpstr>
      <vt:lpstr>THANKS</vt:lpstr>
      <vt:lpstr>ALTERNATIVE RESOURCES</vt:lpstr>
      <vt:lpstr>ALTERNATIVE RESOURCES</vt:lpstr>
      <vt:lpstr>RESOURCES</vt:lpstr>
      <vt:lpstr>Instructions for use</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computation</dc:title>
  <cp:lastModifiedBy>Windra Artha</cp:lastModifiedBy>
  <cp:revision>2</cp:revision>
  <dcterms:modified xsi:type="dcterms:W3CDTF">2022-12-15T01:17:13Z</dcterms:modified>
</cp:coreProperties>
</file>